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89" r:id="rId2"/>
    <p:sldId id="372" r:id="rId3"/>
    <p:sldId id="285" r:id="rId4"/>
    <p:sldId id="286" r:id="rId5"/>
    <p:sldId id="287" r:id="rId6"/>
    <p:sldId id="386" r:id="rId7"/>
    <p:sldId id="385" r:id="rId8"/>
    <p:sldId id="383" r:id="rId9"/>
    <p:sldId id="387" r:id="rId10"/>
    <p:sldId id="384" r:id="rId11"/>
    <p:sldId id="388" r:id="rId12"/>
    <p:sldId id="375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F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1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24E90-1D72-4843-91A3-EB08F071135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4FBBDE-214C-AC4C-B61D-8013B296A528}">
      <dgm:prSet phldrT="[Texte]"/>
      <dgm:spPr/>
      <dgm:t>
        <a:bodyPr/>
        <a:lstStyle/>
        <a:p>
          <a:r>
            <a:rPr lang="fr-FR" noProof="0" dirty="0" err="1"/>
            <a:t>Diseases</a:t>
          </a:r>
          <a:endParaRPr lang="fr-FR" noProof="0" dirty="0"/>
        </a:p>
      </dgm:t>
    </dgm:pt>
    <dgm:pt modelId="{83D09970-62F7-4547-BCB1-48BDB0198904}" type="parTrans" cxnId="{1C0E2957-FA83-814F-A450-1ADD8E0A30A6}">
      <dgm:prSet/>
      <dgm:spPr/>
      <dgm:t>
        <a:bodyPr/>
        <a:lstStyle/>
        <a:p>
          <a:endParaRPr lang="en-US" noProof="0"/>
        </a:p>
      </dgm:t>
    </dgm:pt>
    <dgm:pt modelId="{5A6855FE-525E-CF41-96D3-B4B2AFA21E4C}" type="sibTrans" cxnId="{1C0E2957-FA83-814F-A450-1ADD8E0A30A6}">
      <dgm:prSet/>
      <dgm:spPr/>
      <dgm:t>
        <a:bodyPr/>
        <a:lstStyle/>
        <a:p>
          <a:endParaRPr lang="en-US" noProof="0"/>
        </a:p>
      </dgm:t>
    </dgm:pt>
    <dgm:pt modelId="{284955A9-ED51-B145-BACC-B043FDAE479C}">
      <dgm:prSet phldrT="[Texte]"/>
      <dgm:spPr/>
      <dgm:t>
        <a:bodyPr/>
        <a:lstStyle/>
        <a:p>
          <a:r>
            <a:rPr lang="fr-FR" noProof="0" dirty="0" err="1"/>
            <a:t>Environment</a:t>
          </a:r>
          <a:endParaRPr lang="fr-FR" noProof="0" dirty="0"/>
        </a:p>
      </dgm:t>
    </dgm:pt>
    <dgm:pt modelId="{8979A85E-1F36-2647-9FC6-DA736294A442}" type="parTrans" cxnId="{A5EEF6D2-B7D9-BB47-8DF2-834D8DD81474}">
      <dgm:prSet/>
      <dgm:spPr/>
      <dgm:t>
        <a:bodyPr/>
        <a:lstStyle/>
        <a:p>
          <a:endParaRPr lang="en-US" noProof="0"/>
        </a:p>
      </dgm:t>
    </dgm:pt>
    <dgm:pt modelId="{D9E5AD43-1E6D-6C47-A891-A4B67E828DC1}" type="sibTrans" cxnId="{A5EEF6D2-B7D9-BB47-8DF2-834D8DD81474}">
      <dgm:prSet/>
      <dgm:spPr/>
      <dgm:t>
        <a:bodyPr/>
        <a:lstStyle/>
        <a:p>
          <a:endParaRPr lang="en-US" noProof="0"/>
        </a:p>
      </dgm:t>
    </dgm:pt>
    <dgm:pt modelId="{FADCDFAE-750B-B94A-A37A-892F19557503}">
      <dgm:prSet phldrT="[Texte]"/>
      <dgm:spPr/>
      <dgm:t>
        <a:bodyPr/>
        <a:lstStyle/>
        <a:p>
          <a:r>
            <a:rPr lang="en-US" noProof="0" dirty="0" err="1"/>
            <a:t>Toxiques</a:t>
          </a:r>
          <a:endParaRPr lang="en-US" noProof="0" dirty="0"/>
        </a:p>
      </dgm:t>
    </dgm:pt>
    <dgm:pt modelId="{8C7A8168-0917-E146-B063-6442B5434DD8}" type="parTrans" cxnId="{6121CD30-0AE3-2948-8CEA-14F8E41075ED}">
      <dgm:prSet/>
      <dgm:spPr/>
      <dgm:t>
        <a:bodyPr/>
        <a:lstStyle/>
        <a:p>
          <a:endParaRPr lang="en-US" noProof="0"/>
        </a:p>
      </dgm:t>
    </dgm:pt>
    <dgm:pt modelId="{A297F5B0-CEFC-9244-8EEF-B352A53BA6A3}" type="sibTrans" cxnId="{6121CD30-0AE3-2948-8CEA-14F8E41075ED}">
      <dgm:prSet/>
      <dgm:spPr/>
      <dgm:t>
        <a:bodyPr/>
        <a:lstStyle/>
        <a:p>
          <a:endParaRPr lang="en-US" noProof="0"/>
        </a:p>
      </dgm:t>
    </dgm:pt>
    <dgm:pt modelId="{2F1EB454-5C90-F149-B7AB-B571E5EC4442}">
      <dgm:prSet phldrT="[Texte]"/>
      <dgm:spPr/>
      <dgm:t>
        <a:bodyPr/>
        <a:lstStyle/>
        <a:p>
          <a:r>
            <a:rPr lang="en-US" noProof="0" dirty="0"/>
            <a:t>Microbes</a:t>
          </a:r>
        </a:p>
      </dgm:t>
    </dgm:pt>
    <dgm:pt modelId="{750B087B-BF6C-834E-A774-353CA468330F}" type="parTrans" cxnId="{7535BD5A-37D4-7841-BEFA-252BED11C1D7}">
      <dgm:prSet/>
      <dgm:spPr/>
      <dgm:t>
        <a:bodyPr/>
        <a:lstStyle/>
        <a:p>
          <a:endParaRPr lang="en-US" noProof="0"/>
        </a:p>
      </dgm:t>
    </dgm:pt>
    <dgm:pt modelId="{20615B89-D607-D145-A5A7-B5AA3567BC3C}" type="sibTrans" cxnId="{7535BD5A-37D4-7841-BEFA-252BED11C1D7}">
      <dgm:prSet/>
      <dgm:spPr/>
      <dgm:t>
        <a:bodyPr/>
        <a:lstStyle/>
        <a:p>
          <a:endParaRPr lang="en-US" noProof="0"/>
        </a:p>
      </dgm:t>
    </dgm:pt>
    <dgm:pt modelId="{D8D4AEE6-59E8-F942-B9A4-DEA1C6A6F292}">
      <dgm:prSet phldrT="[Texte]"/>
      <dgm:spPr/>
      <dgm:t>
        <a:bodyPr/>
        <a:lstStyle/>
        <a:p>
          <a:r>
            <a:rPr lang="fr-FR" noProof="0" dirty="0" err="1"/>
            <a:t>Genes</a:t>
          </a:r>
          <a:endParaRPr lang="fr-FR" noProof="0" dirty="0"/>
        </a:p>
      </dgm:t>
    </dgm:pt>
    <dgm:pt modelId="{41EA94EE-D25C-1549-980B-BA7F25CE49E0}" type="parTrans" cxnId="{AABD1184-E1C8-DB43-9B44-94F885696348}">
      <dgm:prSet/>
      <dgm:spPr/>
      <dgm:t>
        <a:bodyPr/>
        <a:lstStyle/>
        <a:p>
          <a:endParaRPr lang="en-US" noProof="0"/>
        </a:p>
      </dgm:t>
    </dgm:pt>
    <dgm:pt modelId="{6F340521-0114-1C4C-8637-26F2CE7A7E11}" type="sibTrans" cxnId="{AABD1184-E1C8-DB43-9B44-94F885696348}">
      <dgm:prSet/>
      <dgm:spPr/>
      <dgm:t>
        <a:bodyPr/>
        <a:lstStyle/>
        <a:p>
          <a:endParaRPr lang="en-US" noProof="0"/>
        </a:p>
      </dgm:t>
    </dgm:pt>
    <dgm:pt modelId="{009CE634-B422-A741-91E1-D92A49CC4213}" type="pres">
      <dgm:prSet presAssocID="{5BA24E90-1D72-4843-91A3-EB08F07113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520E55-1AB5-274A-8F88-13E2F5CE7584}" type="pres">
      <dgm:prSet presAssocID="{174FBBDE-214C-AC4C-B61D-8013B296A528}" presName="hierRoot1" presStyleCnt="0"/>
      <dgm:spPr/>
    </dgm:pt>
    <dgm:pt modelId="{AA056702-FBE5-AA4E-80FF-EE9183323863}" type="pres">
      <dgm:prSet presAssocID="{174FBBDE-214C-AC4C-B61D-8013B296A528}" presName="composite" presStyleCnt="0"/>
      <dgm:spPr/>
    </dgm:pt>
    <dgm:pt modelId="{5BD6FABA-6162-7A4F-A57F-F6809F7BFEDA}" type="pres">
      <dgm:prSet presAssocID="{174FBBDE-214C-AC4C-B61D-8013B296A528}" presName="background" presStyleLbl="node0" presStyleIdx="0" presStyleCnt="1"/>
      <dgm:spPr>
        <a:solidFill>
          <a:srgbClr val="3366FF"/>
        </a:solidFill>
      </dgm:spPr>
    </dgm:pt>
    <dgm:pt modelId="{921A34C6-1800-3248-BADB-A15611390FB8}" type="pres">
      <dgm:prSet presAssocID="{174FBBDE-214C-AC4C-B61D-8013B296A528}" presName="text" presStyleLbl="fgAcc0" presStyleIdx="0" presStyleCnt="1">
        <dgm:presLayoutVars>
          <dgm:chPref val="3"/>
        </dgm:presLayoutVars>
      </dgm:prSet>
      <dgm:spPr/>
    </dgm:pt>
    <dgm:pt modelId="{75B8A134-FC84-2146-A7FF-1364551FDC1B}" type="pres">
      <dgm:prSet presAssocID="{174FBBDE-214C-AC4C-B61D-8013B296A528}" presName="hierChild2" presStyleCnt="0"/>
      <dgm:spPr/>
    </dgm:pt>
    <dgm:pt modelId="{1106F8F8-A143-D447-BDAB-0E391D05F203}" type="pres">
      <dgm:prSet presAssocID="{8979A85E-1F36-2647-9FC6-DA736294A442}" presName="Name10" presStyleLbl="parChTrans1D2" presStyleIdx="0" presStyleCnt="2"/>
      <dgm:spPr/>
    </dgm:pt>
    <dgm:pt modelId="{84788FCC-C21B-A148-9B77-41975F474EC6}" type="pres">
      <dgm:prSet presAssocID="{284955A9-ED51-B145-BACC-B043FDAE479C}" presName="hierRoot2" presStyleCnt="0"/>
      <dgm:spPr/>
    </dgm:pt>
    <dgm:pt modelId="{25F769C1-1408-1E46-86D7-78AF63B41894}" type="pres">
      <dgm:prSet presAssocID="{284955A9-ED51-B145-BACC-B043FDAE479C}" presName="composite2" presStyleCnt="0"/>
      <dgm:spPr/>
    </dgm:pt>
    <dgm:pt modelId="{90BF0F46-2575-2C44-9788-9CCB42D79941}" type="pres">
      <dgm:prSet presAssocID="{284955A9-ED51-B145-BACC-B043FDAE479C}" presName="background2" presStyleLbl="node2" presStyleIdx="0" presStyleCnt="2"/>
      <dgm:spPr>
        <a:solidFill>
          <a:srgbClr val="3366FF"/>
        </a:solidFill>
      </dgm:spPr>
    </dgm:pt>
    <dgm:pt modelId="{3703619F-0272-3446-B2CB-C052C7EA80D3}" type="pres">
      <dgm:prSet presAssocID="{284955A9-ED51-B145-BACC-B043FDAE479C}" presName="text2" presStyleLbl="fgAcc2" presStyleIdx="0" presStyleCnt="2">
        <dgm:presLayoutVars>
          <dgm:chPref val="3"/>
        </dgm:presLayoutVars>
      </dgm:prSet>
      <dgm:spPr/>
    </dgm:pt>
    <dgm:pt modelId="{7BCE0CE1-A350-644B-9845-F3B4D94A7EB1}" type="pres">
      <dgm:prSet presAssocID="{284955A9-ED51-B145-BACC-B043FDAE479C}" presName="hierChild3" presStyleCnt="0"/>
      <dgm:spPr/>
    </dgm:pt>
    <dgm:pt modelId="{CAB13E43-9979-5848-A8D8-B4AF55001EB5}" type="pres">
      <dgm:prSet presAssocID="{8C7A8168-0917-E146-B063-6442B5434DD8}" presName="Name17" presStyleLbl="parChTrans1D3" presStyleIdx="0" presStyleCnt="2"/>
      <dgm:spPr/>
    </dgm:pt>
    <dgm:pt modelId="{C1DC46A6-2019-2441-9134-9DEE07ABE7AA}" type="pres">
      <dgm:prSet presAssocID="{FADCDFAE-750B-B94A-A37A-892F19557503}" presName="hierRoot3" presStyleCnt="0"/>
      <dgm:spPr/>
    </dgm:pt>
    <dgm:pt modelId="{4A070645-86AC-D04D-BB3F-2E0AFFBEC659}" type="pres">
      <dgm:prSet presAssocID="{FADCDFAE-750B-B94A-A37A-892F19557503}" presName="composite3" presStyleCnt="0"/>
      <dgm:spPr/>
    </dgm:pt>
    <dgm:pt modelId="{56DFF179-5729-2049-9029-A8CEA15E101B}" type="pres">
      <dgm:prSet presAssocID="{FADCDFAE-750B-B94A-A37A-892F19557503}" presName="background3" presStyleLbl="node3" presStyleIdx="0" presStyleCnt="2"/>
      <dgm:spPr>
        <a:solidFill>
          <a:srgbClr val="3366FF"/>
        </a:solidFill>
      </dgm:spPr>
    </dgm:pt>
    <dgm:pt modelId="{4D790960-2681-9742-AE98-FFB750095BC4}" type="pres">
      <dgm:prSet presAssocID="{FADCDFAE-750B-B94A-A37A-892F19557503}" presName="text3" presStyleLbl="fgAcc3" presStyleIdx="0" presStyleCnt="2">
        <dgm:presLayoutVars>
          <dgm:chPref val="3"/>
        </dgm:presLayoutVars>
      </dgm:prSet>
      <dgm:spPr/>
    </dgm:pt>
    <dgm:pt modelId="{F93EED61-655F-B943-868F-69696B950A18}" type="pres">
      <dgm:prSet presAssocID="{FADCDFAE-750B-B94A-A37A-892F19557503}" presName="hierChild4" presStyleCnt="0"/>
      <dgm:spPr/>
    </dgm:pt>
    <dgm:pt modelId="{7DB11C1D-0ED4-8541-82A8-055024303042}" type="pres">
      <dgm:prSet presAssocID="{750B087B-BF6C-834E-A774-353CA468330F}" presName="Name17" presStyleLbl="parChTrans1D3" presStyleIdx="1" presStyleCnt="2"/>
      <dgm:spPr/>
    </dgm:pt>
    <dgm:pt modelId="{E1337C01-E76C-2C48-867C-A36899772BBC}" type="pres">
      <dgm:prSet presAssocID="{2F1EB454-5C90-F149-B7AB-B571E5EC4442}" presName="hierRoot3" presStyleCnt="0"/>
      <dgm:spPr/>
    </dgm:pt>
    <dgm:pt modelId="{1955A8A1-6C32-0E4B-BDD0-C585D57EFEF5}" type="pres">
      <dgm:prSet presAssocID="{2F1EB454-5C90-F149-B7AB-B571E5EC4442}" presName="composite3" presStyleCnt="0"/>
      <dgm:spPr/>
    </dgm:pt>
    <dgm:pt modelId="{5187611C-0825-E44F-A03E-DE745999B5F0}" type="pres">
      <dgm:prSet presAssocID="{2F1EB454-5C90-F149-B7AB-B571E5EC4442}" presName="background3" presStyleLbl="node3" presStyleIdx="1" presStyleCnt="2"/>
      <dgm:spPr>
        <a:solidFill>
          <a:srgbClr val="3366FF"/>
        </a:solidFill>
      </dgm:spPr>
    </dgm:pt>
    <dgm:pt modelId="{BE2DCE14-8546-2D4E-9216-0614E142818B}" type="pres">
      <dgm:prSet presAssocID="{2F1EB454-5C90-F149-B7AB-B571E5EC4442}" presName="text3" presStyleLbl="fgAcc3" presStyleIdx="1" presStyleCnt="2">
        <dgm:presLayoutVars>
          <dgm:chPref val="3"/>
        </dgm:presLayoutVars>
      </dgm:prSet>
      <dgm:spPr/>
    </dgm:pt>
    <dgm:pt modelId="{A0F109C0-4925-5040-9FFE-DDD0985A375B}" type="pres">
      <dgm:prSet presAssocID="{2F1EB454-5C90-F149-B7AB-B571E5EC4442}" presName="hierChild4" presStyleCnt="0"/>
      <dgm:spPr/>
    </dgm:pt>
    <dgm:pt modelId="{C6525120-A905-874C-ABE6-637E231B3151}" type="pres">
      <dgm:prSet presAssocID="{41EA94EE-D25C-1549-980B-BA7F25CE49E0}" presName="Name10" presStyleLbl="parChTrans1D2" presStyleIdx="1" presStyleCnt="2"/>
      <dgm:spPr/>
    </dgm:pt>
    <dgm:pt modelId="{8EA26736-961B-F74D-B3C4-21367FD4EA8E}" type="pres">
      <dgm:prSet presAssocID="{D8D4AEE6-59E8-F942-B9A4-DEA1C6A6F292}" presName="hierRoot2" presStyleCnt="0"/>
      <dgm:spPr/>
    </dgm:pt>
    <dgm:pt modelId="{37A262D7-555F-5145-B8A9-93B713CCD7E2}" type="pres">
      <dgm:prSet presAssocID="{D8D4AEE6-59E8-F942-B9A4-DEA1C6A6F292}" presName="composite2" presStyleCnt="0"/>
      <dgm:spPr/>
    </dgm:pt>
    <dgm:pt modelId="{FA58EFD9-733A-2643-8FDB-B58E8E97AA70}" type="pres">
      <dgm:prSet presAssocID="{D8D4AEE6-59E8-F942-B9A4-DEA1C6A6F292}" presName="background2" presStyleLbl="node2" presStyleIdx="1" presStyleCnt="2"/>
      <dgm:spPr>
        <a:solidFill>
          <a:srgbClr val="3366FF"/>
        </a:solidFill>
      </dgm:spPr>
    </dgm:pt>
    <dgm:pt modelId="{E333A655-5AB1-9743-929E-21A4DFB6465E}" type="pres">
      <dgm:prSet presAssocID="{D8D4AEE6-59E8-F942-B9A4-DEA1C6A6F292}" presName="text2" presStyleLbl="fgAcc2" presStyleIdx="1" presStyleCnt="2">
        <dgm:presLayoutVars>
          <dgm:chPref val="3"/>
        </dgm:presLayoutVars>
      </dgm:prSet>
      <dgm:spPr/>
    </dgm:pt>
    <dgm:pt modelId="{23F5D88C-4910-644E-A084-C67F9536FBA2}" type="pres">
      <dgm:prSet presAssocID="{D8D4AEE6-59E8-F942-B9A4-DEA1C6A6F292}" presName="hierChild3" presStyleCnt="0"/>
      <dgm:spPr/>
    </dgm:pt>
  </dgm:ptLst>
  <dgm:cxnLst>
    <dgm:cxn modelId="{0D4C1D13-D580-4F4E-8754-058AF0E4DCA9}" type="presOf" srcId="{174FBBDE-214C-AC4C-B61D-8013B296A528}" destId="{921A34C6-1800-3248-BADB-A15611390FB8}" srcOrd="0" destOrd="0" presId="urn:microsoft.com/office/officeart/2005/8/layout/hierarchy1"/>
    <dgm:cxn modelId="{4939541E-9BE5-AD49-BCAB-0303F4AE0F8D}" type="presOf" srcId="{5BA24E90-1D72-4843-91A3-EB08F0711359}" destId="{009CE634-B422-A741-91E1-D92A49CC4213}" srcOrd="0" destOrd="0" presId="urn:microsoft.com/office/officeart/2005/8/layout/hierarchy1"/>
    <dgm:cxn modelId="{6121CD30-0AE3-2948-8CEA-14F8E41075ED}" srcId="{284955A9-ED51-B145-BACC-B043FDAE479C}" destId="{FADCDFAE-750B-B94A-A37A-892F19557503}" srcOrd="0" destOrd="0" parTransId="{8C7A8168-0917-E146-B063-6442B5434DD8}" sibTransId="{A297F5B0-CEFC-9244-8EEF-B352A53BA6A3}"/>
    <dgm:cxn modelId="{1C0E2957-FA83-814F-A450-1ADD8E0A30A6}" srcId="{5BA24E90-1D72-4843-91A3-EB08F0711359}" destId="{174FBBDE-214C-AC4C-B61D-8013B296A528}" srcOrd="0" destOrd="0" parTransId="{83D09970-62F7-4547-BCB1-48BDB0198904}" sibTransId="{5A6855FE-525E-CF41-96D3-B4B2AFA21E4C}"/>
    <dgm:cxn modelId="{27F95677-FF0B-C44B-AB44-82AA75BE60C1}" type="presOf" srcId="{750B087B-BF6C-834E-A774-353CA468330F}" destId="{7DB11C1D-0ED4-8541-82A8-055024303042}" srcOrd="0" destOrd="0" presId="urn:microsoft.com/office/officeart/2005/8/layout/hierarchy1"/>
    <dgm:cxn modelId="{7535BD5A-37D4-7841-BEFA-252BED11C1D7}" srcId="{284955A9-ED51-B145-BACC-B043FDAE479C}" destId="{2F1EB454-5C90-F149-B7AB-B571E5EC4442}" srcOrd="1" destOrd="0" parTransId="{750B087B-BF6C-834E-A774-353CA468330F}" sibTransId="{20615B89-D607-D145-A5A7-B5AA3567BC3C}"/>
    <dgm:cxn modelId="{AABD1184-E1C8-DB43-9B44-94F885696348}" srcId="{174FBBDE-214C-AC4C-B61D-8013B296A528}" destId="{D8D4AEE6-59E8-F942-B9A4-DEA1C6A6F292}" srcOrd="1" destOrd="0" parTransId="{41EA94EE-D25C-1549-980B-BA7F25CE49E0}" sibTransId="{6F340521-0114-1C4C-8637-26F2CE7A7E11}"/>
    <dgm:cxn modelId="{8C8361AE-D044-BD42-B452-559CA2731CF9}" type="presOf" srcId="{D8D4AEE6-59E8-F942-B9A4-DEA1C6A6F292}" destId="{E333A655-5AB1-9743-929E-21A4DFB6465E}" srcOrd="0" destOrd="0" presId="urn:microsoft.com/office/officeart/2005/8/layout/hierarchy1"/>
    <dgm:cxn modelId="{236F2EB8-4D33-614A-9DC7-4E3BC2FF2CE0}" type="presOf" srcId="{284955A9-ED51-B145-BACC-B043FDAE479C}" destId="{3703619F-0272-3446-B2CB-C052C7EA80D3}" srcOrd="0" destOrd="0" presId="urn:microsoft.com/office/officeart/2005/8/layout/hierarchy1"/>
    <dgm:cxn modelId="{3D0582BA-74BE-CA4B-86C0-66E502A5EA8B}" type="presOf" srcId="{8979A85E-1F36-2647-9FC6-DA736294A442}" destId="{1106F8F8-A143-D447-BDAB-0E391D05F203}" srcOrd="0" destOrd="0" presId="urn:microsoft.com/office/officeart/2005/8/layout/hierarchy1"/>
    <dgm:cxn modelId="{609F3CCA-461E-BC40-AF7C-E1E7E666DAC6}" type="presOf" srcId="{2F1EB454-5C90-F149-B7AB-B571E5EC4442}" destId="{BE2DCE14-8546-2D4E-9216-0614E142818B}" srcOrd="0" destOrd="0" presId="urn:microsoft.com/office/officeart/2005/8/layout/hierarchy1"/>
    <dgm:cxn modelId="{A5EEF6D2-B7D9-BB47-8DF2-834D8DD81474}" srcId="{174FBBDE-214C-AC4C-B61D-8013B296A528}" destId="{284955A9-ED51-B145-BACC-B043FDAE479C}" srcOrd="0" destOrd="0" parTransId="{8979A85E-1F36-2647-9FC6-DA736294A442}" sibTransId="{D9E5AD43-1E6D-6C47-A891-A4B67E828DC1}"/>
    <dgm:cxn modelId="{7D50F7DA-57FB-B84D-9285-EED2DEC24A66}" type="presOf" srcId="{8C7A8168-0917-E146-B063-6442B5434DD8}" destId="{CAB13E43-9979-5848-A8D8-B4AF55001EB5}" srcOrd="0" destOrd="0" presId="urn:microsoft.com/office/officeart/2005/8/layout/hierarchy1"/>
    <dgm:cxn modelId="{6A0D35F1-00B6-B24B-9F2C-B586855FC9E3}" type="presOf" srcId="{41EA94EE-D25C-1549-980B-BA7F25CE49E0}" destId="{C6525120-A905-874C-ABE6-637E231B3151}" srcOrd="0" destOrd="0" presId="urn:microsoft.com/office/officeart/2005/8/layout/hierarchy1"/>
    <dgm:cxn modelId="{15F69CF4-694C-FB4D-8E17-DCE4EC64AB64}" type="presOf" srcId="{FADCDFAE-750B-B94A-A37A-892F19557503}" destId="{4D790960-2681-9742-AE98-FFB750095BC4}" srcOrd="0" destOrd="0" presId="urn:microsoft.com/office/officeart/2005/8/layout/hierarchy1"/>
    <dgm:cxn modelId="{8A56363D-5EEF-234F-A978-98210B6C8D6D}" type="presParOf" srcId="{009CE634-B422-A741-91E1-D92A49CC4213}" destId="{A2520E55-1AB5-274A-8F88-13E2F5CE7584}" srcOrd="0" destOrd="0" presId="urn:microsoft.com/office/officeart/2005/8/layout/hierarchy1"/>
    <dgm:cxn modelId="{D9DF875C-68CB-CD44-A629-83FC9B0CEAD1}" type="presParOf" srcId="{A2520E55-1AB5-274A-8F88-13E2F5CE7584}" destId="{AA056702-FBE5-AA4E-80FF-EE9183323863}" srcOrd="0" destOrd="0" presId="urn:microsoft.com/office/officeart/2005/8/layout/hierarchy1"/>
    <dgm:cxn modelId="{29FF2D6F-7009-A041-8C0F-C4DBFBA9C9DF}" type="presParOf" srcId="{AA056702-FBE5-AA4E-80FF-EE9183323863}" destId="{5BD6FABA-6162-7A4F-A57F-F6809F7BFEDA}" srcOrd="0" destOrd="0" presId="urn:microsoft.com/office/officeart/2005/8/layout/hierarchy1"/>
    <dgm:cxn modelId="{C946D58D-2549-E043-BFED-9F8493CDE5C0}" type="presParOf" srcId="{AA056702-FBE5-AA4E-80FF-EE9183323863}" destId="{921A34C6-1800-3248-BADB-A15611390FB8}" srcOrd="1" destOrd="0" presId="urn:microsoft.com/office/officeart/2005/8/layout/hierarchy1"/>
    <dgm:cxn modelId="{82BE686B-22A4-B143-B880-322B8F0CE8B5}" type="presParOf" srcId="{A2520E55-1AB5-274A-8F88-13E2F5CE7584}" destId="{75B8A134-FC84-2146-A7FF-1364551FDC1B}" srcOrd="1" destOrd="0" presId="urn:microsoft.com/office/officeart/2005/8/layout/hierarchy1"/>
    <dgm:cxn modelId="{91688DDC-D2C6-7C48-9F37-E939CFB61870}" type="presParOf" srcId="{75B8A134-FC84-2146-A7FF-1364551FDC1B}" destId="{1106F8F8-A143-D447-BDAB-0E391D05F203}" srcOrd="0" destOrd="0" presId="urn:microsoft.com/office/officeart/2005/8/layout/hierarchy1"/>
    <dgm:cxn modelId="{792FFF1D-6DEA-A549-9ED1-92AEDDC660F4}" type="presParOf" srcId="{75B8A134-FC84-2146-A7FF-1364551FDC1B}" destId="{84788FCC-C21B-A148-9B77-41975F474EC6}" srcOrd="1" destOrd="0" presId="urn:microsoft.com/office/officeart/2005/8/layout/hierarchy1"/>
    <dgm:cxn modelId="{0B0780F9-024C-4349-B56A-9488B1C9B391}" type="presParOf" srcId="{84788FCC-C21B-A148-9B77-41975F474EC6}" destId="{25F769C1-1408-1E46-86D7-78AF63B41894}" srcOrd="0" destOrd="0" presId="urn:microsoft.com/office/officeart/2005/8/layout/hierarchy1"/>
    <dgm:cxn modelId="{32402EA7-12FB-0D49-A427-26A7F139CFB9}" type="presParOf" srcId="{25F769C1-1408-1E46-86D7-78AF63B41894}" destId="{90BF0F46-2575-2C44-9788-9CCB42D79941}" srcOrd="0" destOrd="0" presId="urn:microsoft.com/office/officeart/2005/8/layout/hierarchy1"/>
    <dgm:cxn modelId="{F9398D56-FD6B-2C46-AF84-72337A4457CF}" type="presParOf" srcId="{25F769C1-1408-1E46-86D7-78AF63B41894}" destId="{3703619F-0272-3446-B2CB-C052C7EA80D3}" srcOrd="1" destOrd="0" presId="urn:microsoft.com/office/officeart/2005/8/layout/hierarchy1"/>
    <dgm:cxn modelId="{0A83382C-9CC5-B641-BE46-3D8920AC173A}" type="presParOf" srcId="{84788FCC-C21B-A148-9B77-41975F474EC6}" destId="{7BCE0CE1-A350-644B-9845-F3B4D94A7EB1}" srcOrd="1" destOrd="0" presId="urn:microsoft.com/office/officeart/2005/8/layout/hierarchy1"/>
    <dgm:cxn modelId="{D3DCC18F-49D1-154B-B66F-9F185984E552}" type="presParOf" srcId="{7BCE0CE1-A350-644B-9845-F3B4D94A7EB1}" destId="{CAB13E43-9979-5848-A8D8-B4AF55001EB5}" srcOrd="0" destOrd="0" presId="urn:microsoft.com/office/officeart/2005/8/layout/hierarchy1"/>
    <dgm:cxn modelId="{16FB3504-8081-CC4A-B181-318051939FF9}" type="presParOf" srcId="{7BCE0CE1-A350-644B-9845-F3B4D94A7EB1}" destId="{C1DC46A6-2019-2441-9134-9DEE07ABE7AA}" srcOrd="1" destOrd="0" presId="urn:microsoft.com/office/officeart/2005/8/layout/hierarchy1"/>
    <dgm:cxn modelId="{DC393B12-222C-2447-B65C-350B4237A45A}" type="presParOf" srcId="{C1DC46A6-2019-2441-9134-9DEE07ABE7AA}" destId="{4A070645-86AC-D04D-BB3F-2E0AFFBEC659}" srcOrd="0" destOrd="0" presId="urn:microsoft.com/office/officeart/2005/8/layout/hierarchy1"/>
    <dgm:cxn modelId="{6919853E-4422-FC45-9317-E49257440793}" type="presParOf" srcId="{4A070645-86AC-D04D-BB3F-2E0AFFBEC659}" destId="{56DFF179-5729-2049-9029-A8CEA15E101B}" srcOrd="0" destOrd="0" presId="urn:microsoft.com/office/officeart/2005/8/layout/hierarchy1"/>
    <dgm:cxn modelId="{98F49BE9-6581-AB41-B621-A95E9904CB98}" type="presParOf" srcId="{4A070645-86AC-D04D-BB3F-2E0AFFBEC659}" destId="{4D790960-2681-9742-AE98-FFB750095BC4}" srcOrd="1" destOrd="0" presId="urn:microsoft.com/office/officeart/2005/8/layout/hierarchy1"/>
    <dgm:cxn modelId="{4DAFB76A-BEFF-134B-A130-81E65683559A}" type="presParOf" srcId="{C1DC46A6-2019-2441-9134-9DEE07ABE7AA}" destId="{F93EED61-655F-B943-868F-69696B950A18}" srcOrd="1" destOrd="0" presId="urn:microsoft.com/office/officeart/2005/8/layout/hierarchy1"/>
    <dgm:cxn modelId="{2C76AB34-4057-B544-BB74-3666D5CD4EB9}" type="presParOf" srcId="{7BCE0CE1-A350-644B-9845-F3B4D94A7EB1}" destId="{7DB11C1D-0ED4-8541-82A8-055024303042}" srcOrd="2" destOrd="0" presId="urn:microsoft.com/office/officeart/2005/8/layout/hierarchy1"/>
    <dgm:cxn modelId="{2968AA2B-74C6-D443-B918-7D96E1DCBFB7}" type="presParOf" srcId="{7BCE0CE1-A350-644B-9845-F3B4D94A7EB1}" destId="{E1337C01-E76C-2C48-867C-A36899772BBC}" srcOrd="3" destOrd="0" presId="urn:microsoft.com/office/officeart/2005/8/layout/hierarchy1"/>
    <dgm:cxn modelId="{24CBB912-0B1B-2F42-BDAD-AFC29BC7209B}" type="presParOf" srcId="{E1337C01-E76C-2C48-867C-A36899772BBC}" destId="{1955A8A1-6C32-0E4B-BDD0-C585D57EFEF5}" srcOrd="0" destOrd="0" presId="urn:microsoft.com/office/officeart/2005/8/layout/hierarchy1"/>
    <dgm:cxn modelId="{ED0BE015-0620-5341-9223-FEF397BB5FAD}" type="presParOf" srcId="{1955A8A1-6C32-0E4B-BDD0-C585D57EFEF5}" destId="{5187611C-0825-E44F-A03E-DE745999B5F0}" srcOrd="0" destOrd="0" presId="urn:microsoft.com/office/officeart/2005/8/layout/hierarchy1"/>
    <dgm:cxn modelId="{A205A8BC-E37A-0F4D-834C-8E1F46164676}" type="presParOf" srcId="{1955A8A1-6C32-0E4B-BDD0-C585D57EFEF5}" destId="{BE2DCE14-8546-2D4E-9216-0614E142818B}" srcOrd="1" destOrd="0" presId="urn:microsoft.com/office/officeart/2005/8/layout/hierarchy1"/>
    <dgm:cxn modelId="{8ABCD244-B979-AA47-9D61-BBEFC1552384}" type="presParOf" srcId="{E1337C01-E76C-2C48-867C-A36899772BBC}" destId="{A0F109C0-4925-5040-9FFE-DDD0985A375B}" srcOrd="1" destOrd="0" presId="urn:microsoft.com/office/officeart/2005/8/layout/hierarchy1"/>
    <dgm:cxn modelId="{CFDF8C50-C228-F44A-806B-4C10BBF9960E}" type="presParOf" srcId="{75B8A134-FC84-2146-A7FF-1364551FDC1B}" destId="{C6525120-A905-874C-ABE6-637E231B3151}" srcOrd="2" destOrd="0" presId="urn:microsoft.com/office/officeart/2005/8/layout/hierarchy1"/>
    <dgm:cxn modelId="{B1836B7E-D947-1B48-9D36-47D752AADAA7}" type="presParOf" srcId="{75B8A134-FC84-2146-A7FF-1364551FDC1B}" destId="{8EA26736-961B-F74D-B3C4-21367FD4EA8E}" srcOrd="3" destOrd="0" presId="urn:microsoft.com/office/officeart/2005/8/layout/hierarchy1"/>
    <dgm:cxn modelId="{86368B4A-AA68-2847-86B3-DDE9AEDF847C}" type="presParOf" srcId="{8EA26736-961B-F74D-B3C4-21367FD4EA8E}" destId="{37A262D7-555F-5145-B8A9-93B713CCD7E2}" srcOrd="0" destOrd="0" presId="urn:microsoft.com/office/officeart/2005/8/layout/hierarchy1"/>
    <dgm:cxn modelId="{F0FBB979-DF3E-634F-99DF-FA305D41087C}" type="presParOf" srcId="{37A262D7-555F-5145-B8A9-93B713CCD7E2}" destId="{FA58EFD9-733A-2643-8FDB-B58E8E97AA70}" srcOrd="0" destOrd="0" presId="urn:microsoft.com/office/officeart/2005/8/layout/hierarchy1"/>
    <dgm:cxn modelId="{9A49BD55-173E-5245-B098-08FCD7E5C8F5}" type="presParOf" srcId="{37A262D7-555F-5145-B8A9-93B713CCD7E2}" destId="{E333A655-5AB1-9743-929E-21A4DFB6465E}" srcOrd="1" destOrd="0" presId="urn:microsoft.com/office/officeart/2005/8/layout/hierarchy1"/>
    <dgm:cxn modelId="{455B8B55-0995-284F-9DD0-9B0E1612F287}" type="presParOf" srcId="{8EA26736-961B-F74D-B3C4-21367FD4EA8E}" destId="{23F5D88C-4910-644E-A084-C67F9536FB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25120-A905-874C-ABE6-637E231B3151}">
      <dsp:nvSpPr>
        <dsp:cNvPr id="0" name=""/>
        <dsp:cNvSpPr/>
      </dsp:nvSpPr>
      <dsp:spPr>
        <a:xfrm>
          <a:off x="4779542" y="1109626"/>
          <a:ext cx="1066126" cy="507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764"/>
              </a:lnTo>
              <a:lnTo>
                <a:pt x="1066126" y="345764"/>
              </a:lnTo>
              <a:lnTo>
                <a:pt x="1066126" y="50737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11C1D-0ED4-8541-82A8-055024303042}">
      <dsp:nvSpPr>
        <dsp:cNvPr id="0" name=""/>
        <dsp:cNvSpPr/>
      </dsp:nvSpPr>
      <dsp:spPr>
        <a:xfrm>
          <a:off x="3713416" y="2724808"/>
          <a:ext cx="1066126" cy="507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764"/>
              </a:lnTo>
              <a:lnTo>
                <a:pt x="1066126" y="345764"/>
              </a:lnTo>
              <a:lnTo>
                <a:pt x="1066126" y="50737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13E43-9979-5848-A8D8-B4AF55001EB5}">
      <dsp:nvSpPr>
        <dsp:cNvPr id="0" name=""/>
        <dsp:cNvSpPr/>
      </dsp:nvSpPr>
      <dsp:spPr>
        <a:xfrm>
          <a:off x="2647289" y="2724808"/>
          <a:ext cx="1066126" cy="507379"/>
        </a:xfrm>
        <a:custGeom>
          <a:avLst/>
          <a:gdLst/>
          <a:ahLst/>
          <a:cxnLst/>
          <a:rect l="0" t="0" r="0" b="0"/>
          <a:pathLst>
            <a:path>
              <a:moveTo>
                <a:pt x="1066126" y="0"/>
              </a:moveTo>
              <a:lnTo>
                <a:pt x="1066126" y="345764"/>
              </a:lnTo>
              <a:lnTo>
                <a:pt x="0" y="345764"/>
              </a:lnTo>
              <a:lnTo>
                <a:pt x="0" y="50737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6F8F8-A143-D447-BDAB-0E391D05F203}">
      <dsp:nvSpPr>
        <dsp:cNvPr id="0" name=""/>
        <dsp:cNvSpPr/>
      </dsp:nvSpPr>
      <dsp:spPr>
        <a:xfrm>
          <a:off x="3713416" y="1109626"/>
          <a:ext cx="1066126" cy="507379"/>
        </a:xfrm>
        <a:custGeom>
          <a:avLst/>
          <a:gdLst/>
          <a:ahLst/>
          <a:cxnLst/>
          <a:rect l="0" t="0" r="0" b="0"/>
          <a:pathLst>
            <a:path>
              <a:moveTo>
                <a:pt x="1066126" y="0"/>
              </a:moveTo>
              <a:lnTo>
                <a:pt x="1066126" y="345764"/>
              </a:lnTo>
              <a:lnTo>
                <a:pt x="0" y="345764"/>
              </a:lnTo>
              <a:lnTo>
                <a:pt x="0" y="50737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6FABA-6162-7A4F-A57F-F6809F7BFEDA}">
      <dsp:nvSpPr>
        <dsp:cNvPr id="0" name=""/>
        <dsp:cNvSpPr/>
      </dsp:nvSpPr>
      <dsp:spPr>
        <a:xfrm>
          <a:off x="3907257" y="1824"/>
          <a:ext cx="1744570" cy="1107802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1A34C6-1800-3248-BADB-A15611390FB8}">
      <dsp:nvSpPr>
        <dsp:cNvPr id="0" name=""/>
        <dsp:cNvSpPr/>
      </dsp:nvSpPr>
      <dsp:spPr>
        <a:xfrm>
          <a:off x="4101098" y="185973"/>
          <a:ext cx="1744570" cy="1107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noProof="0" dirty="0" err="1"/>
            <a:t>Diseases</a:t>
          </a:r>
          <a:endParaRPr lang="fr-FR" sz="2200" kern="1200" noProof="0" dirty="0"/>
        </a:p>
      </dsp:txBody>
      <dsp:txXfrm>
        <a:off x="4133544" y="218419"/>
        <a:ext cx="1679678" cy="1042910"/>
      </dsp:txXfrm>
    </dsp:sp>
    <dsp:sp modelId="{90BF0F46-2575-2C44-9788-9CCB42D79941}">
      <dsp:nvSpPr>
        <dsp:cNvPr id="0" name=""/>
        <dsp:cNvSpPr/>
      </dsp:nvSpPr>
      <dsp:spPr>
        <a:xfrm>
          <a:off x="2841130" y="1617005"/>
          <a:ext cx="1744570" cy="1107802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03619F-0272-3446-B2CB-C052C7EA80D3}">
      <dsp:nvSpPr>
        <dsp:cNvPr id="0" name=""/>
        <dsp:cNvSpPr/>
      </dsp:nvSpPr>
      <dsp:spPr>
        <a:xfrm>
          <a:off x="3034971" y="1801154"/>
          <a:ext cx="1744570" cy="1107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noProof="0" dirty="0" err="1"/>
            <a:t>Environment</a:t>
          </a:r>
          <a:endParaRPr lang="fr-FR" sz="2200" kern="1200" noProof="0" dirty="0"/>
        </a:p>
      </dsp:txBody>
      <dsp:txXfrm>
        <a:off x="3067417" y="1833600"/>
        <a:ext cx="1679678" cy="1042910"/>
      </dsp:txXfrm>
    </dsp:sp>
    <dsp:sp modelId="{56DFF179-5729-2049-9029-A8CEA15E101B}">
      <dsp:nvSpPr>
        <dsp:cNvPr id="0" name=""/>
        <dsp:cNvSpPr/>
      </dsp:nvSpPr>
      <dsp:spPr>
        <a:xfrm>
          <a:off x="1775004" y="3232187"/>
          <a:ext cx="1744570" cy="1107802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790960-2681-9742-AE98-FFB750095BC4}">
      <dsp:nvSpPr>
        <dsp:cNvPr id="0" name=""/>
        <dsp:cNvSpPr/>
      </dsp:nvSpPr>
      <dsp:spPr>
        <a:xfrm>
          <a:off x="1968845" y="3416336"/>
          <a:ext cx="1744570" cy="1107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 err="1"/>
            <a:t>Toxiques</a:t>
          </a:r>
          <a:endParaRPr lang="en-US" sz="2200" kern="1200" noProof="0" dirty="0"/>
        </a:p>
      </dsp:txBody>
      <dsp:txXfrm>
        <a:off x="2001291" y="3448782"/>
        <a:ext cx="1679678" cy="1042910"/>
      </dsp:txXfrm>
    </dsp:sp>
    <dsp:sp modelId="{5187611C-0825-E44F-A03E-DE745999B5F0}">
      <dsp:nvSpPr>
        <dsp:cNvPr id="0" name=""/>
        <dsp:cNvSpPr/>
      </dsp:nvSpPr>
      <dsp:spPr>
        <a:xfrm>
          <a:off x="3907257" y="3232187"/>
          <a:ext cx="1744570" cy="1107802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DCE14-8546-2D4E-9216-0614E142818B}">
      <dsp:nvSpPr>
        <dsp:cNvPr id="0" name=""/>
        <dsp:cNvSpPr/>
      </dsp:nvSpPr>
      <dsp:spPr>
        <a:xfrm>
          <a:off x="4101098" y="3416336"/>
          <a:ext cx="1744570" cy="1107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Microbes</a:t>
          </a:r>
        </a:p>
      </dsp:txBody>
      <dsp:txXfrm>
        <a:off x="4133544" y="3448782"/>
        <a:ext cx="1679678" cy="1042910"/>
      </dsp:txXfrm>
    </dsp:sp>
    <dsp:sp modelId="{FA58EFD9-733A-2643-8FDB-B58E8E97AA70}">
      <dsp:nvSpPr>
        <dsp:cNvPr id="0" name=""/>
        <dsp:cNvSpPr/>
      </dsp:nvSpPr>
      <dsp:spPr>
        <a:xfrm>
          <a:off x="4973383" y="1617005"/>
          <a:ext cx="1744570" cy="1107802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33A655-5AB1-9743-929E-21A4DFB6465E}">
      <dsp:nvSpPr>
        <dsp:cNvPr id="0" name=""/>
        <dsp:cNvSpPr/>
      </dsp:nvSpPr>
      <dsp:spPr>
        <a:xfrm>
          <a:off x="5167225" y="1801154"/>
          <a:ext cx="1744570" cy="1107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noProof="0" dirty="0" err="1"/>
            <a:t>Genes</a:t>
          </a:r>
          <a:endParaRPr lang="fr-FR" sz="2200" kern="1200" noProof="0" dirty="0"/>
        </a:p>
      </dsp:txBody>
      <dsp:txXfrm>
        <a:off x="5199671" y="1833600"/>
        <a:ext cx="1679678" cy="1042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E89EC-DD81-B74E-902D-FD1287D165F0}" type="datetimeFigureOut">
              <a:rPr lang="fr-FR" smtClean="0"/>
              <a:pPr/>
              <a:t>05/12/2024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C729F-BD09-CC40-9A42-97FAAACAA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7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CEFB3F81-F42B-E942-9EEB-E11E6F572A03}" type="slidenum">
              <a:rPr lang="en-US" sz="13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1</a:t>
            </a:fld>
            <a:endParaRPr lang="en-US" sz="13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2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CEFB3F81-F42B-E942-9EEB-E11E6F572A03}" type="slidenum">
              <a:rPr lang="en-US" sz="13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2</a:t>
            </a:fld>
            <a:endParaRPr lang="en-US" sz="13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ADCCECD-CB11-E047-87B9-C7150A85EEA0}" type="slidenum">
              <a:rPr lang="fr-FR" sz="1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4</a:t>
            </a:fld>
            <a:endParaRPr lang="fr-FR" sz="120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1682"/>
            <a:ext cx="5028986" cy="411648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676" tIns="45339" rIns="90676" bIns="45339"/>
          <a:lstStyle/>
          <a:p>
            <a:pPr eaLnBrk="1" hangingPunct="1"/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A4AB57B8-BD37-8947-B525-70012EC760F1}" type="slidenum">
              <a:rPr lang="fr-FR" sz="1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5</a:t>
            </a:fld>
            <a:endParaRPr lang="fr-FR" sz="120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C729F-BD09-CC40-9A42-97FAAACAA3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0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5EEA15B1-4FC1-8F4B-ACE1-3D19E4729AE4}" type="slidenum">
              <a: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7BA-B689-9A46-B153-694A692E0626}" type="datetimeFigureOut">
              <a:rPr lang="fr-FR" smtClean="0"/>
              <a:pPr/>
              <a:t>05/12/2024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E15A-8986-3741-8F4D-DF113276C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7BA-B689-9A46-B153-694A692E0626}" type="datetimeFigureOut">
              <a:rPr lang="fr-FR" smtClean="0"/>
              <a:pPr/>
              <a:t>05/12/2024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E15A-8986-3741-8F4D-DF113276C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6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7BA-B689-9A46-B153-694A692E0626}" type="datetimeFigureOut">
              <a:rPr lang="fr-FR" smtClean="0"/>
              <a:pPr/>
              <a:t>05/12/2024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E15A-8986-3741-8F4D-DF113276C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9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D97801F4-18D7-A649-A7D4-845F2DA64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7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7BA-B689-9A46-B153-694A692E0626}" type="datetimeFigureOut">
              <a:rPr lang="fr-FR" smtClean="0"/>
              <a:pPr/>
              <a:t>05/12/2024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E15A-8986-3741-8F4D-DF113276C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6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7BA-B689-9A46-B153-694A692E0626}" type="datetimeFigureOut">
              <a:rPr lang="fr-FR" smtClean="0"/>
              <a:pPr/>
              <a:t>05/12/2024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E15A-8986-3741-8F4D-DF113276C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7BA-B689-9A46-B153-694A692E0626}" type="datetimeFigureOut">
              <a:rPr lang="fr-FR" smtClean="0"/>
              <a:pPr/>
              <a:t>05/12/2024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E15A-8986-3741-8F4D-DF113276C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0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7BA-B689-9A46-B153-694A692E0626}" type="datetimeFigureOut">
              <a:rPr lang="fr-FR" smtClean="0"/>
              <a:pPr/>
              <a:t>05/12/2024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E15A-8986-3741-8F4D-DF113276C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3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7BA-B689-9A46-B153-694A692E0626}" type="datetimeFigureOut">
              <a:rPr lang="fr-FR" smtClean="0"/>
              <a:pPr/>
              <a:t>05/12/2024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E15A-8986-3741-8F4D-DF113276C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1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7BA-B689-9A46-B153-694A692E0626}" type="datetimeFigureOut">
              <a:rPr lang="fr-FR" smtClean="0"/>
              <a:pPr/>
              <a:t>05/12/2024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E15A-8986-3741-8F4D-DF113276C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6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7BA-B689-9A46-B153-694A692E0626}" type="datetimeFigureOut">
              <a:rPr lang="fr-FR" smtClean="0"/>
              <a:pPr/>
              <a:t>05/12/2024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E15A-8986-3741-8F4D-DF113276C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2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F7BA-B689-9A46-B153-694A692E0626}" type="datetimeFigureOut">
              <a:rPr lang="fr-FR" smtClean="0"/>
              <a:pPr/>
              <a:t>05/12/2024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E15A-8986-3741-8F4D-DF113276C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2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F7BA-B689-9A46-B153-694A692E0626}" type="datetimeFigureOut">
              <a:rPr lang="fr-FR" smtClean="0"/>
              <a:pPr/>
              <a:t>05/12/2024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DE15A-8986-3741-8F4D-DF113276C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7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05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4859FC1-01E3-9541-BE72-8E2F32DD4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4" y="157655"/>
            <a:ext cx="9049406" cy="64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8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E83F5F3-0151-4842-91A6-8F634D0B6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0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Image 1" descr="DSC_3641_DxO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88913"/>
            <a:ext cx="9144000" cy="65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031" y="433401"/>
            <a:ext cx="5675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i="1" dirty="0" err="1">
                <a:solidFill>
                  <a:srgbClr val="61F700"/>
                </a:solidFill>
              </a:rPr>
              <a:t>Thank</a:t>
            </a:r>
            <a:r>
              <a:rPr lang="fr-FR" sz="3600" i="1" dirty="0">
                <a:solidFill>
                  <a:srgbClr val="61F700"/>
                </a:solidFill>
              </a:rPr>
              <a:t> </a:t>
            </a:r>
            <a:r>
              <a:rPr lang="fr-FR" sz="3600" i="1" dirty="0" err="1">
                <a:solidFill>
                  <a:srgbClr val="61F700"/>
                </a:solidFill>
              </a:rPr>
              <a:t>you</a:t>
            </a:r>
            <a:r>
              <a:rPr lang="fr-FR" sz="3600" i="1" dirty="0">
                <a:solidFill>
                  <a:srgbClr val="61F700"/>
                </a:solidFill>
              </a:rPr>
              <a:t> for </a:t>
            </a:r>
            <a:r>
              <a:rPr lang="fr-FR" sz="3600" i="1" dirty="0" err="1">
                <a:solidFill>
                  <a:srgbClr val="61F700"/>
                </a:solidFill>
              </a:rPr>
              <a:t>your</a:t>
            </a:r>
            <a:r>
              <a:rPr lang="fr-FR" sz="3600" i="1" dirty="0">
                <a:solidFill>
                  <a:srgbClr val="61F700"/>
                </a:solidFill>
              </a:rPr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387111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Image 2" descr="Sélection_JLO_26_DxO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11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162050" y="3684588"/>
            <a:ext cx="60960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alibri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478588" y="2743200"/>
            <a:ext cx="531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✔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410200" y="4368800"/>
            <a:ext cx="53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✔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200400" y="4368800"/>
            <a:ext cx="53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8157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696200" cy="914400"/>
          </a:xfrm>
        </p:spPr>
        <p:txBody>
          <a:bodyPr/>
          <a:lstStyle/>
          <a:p>
            <a:pPr eaLnBrk="1" hangingPunct="1">
              <a:defRPr/>
            </a:pPr>
            <a:r>
              <a:rPr lang="fr-CH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</a:rPr>
              <a:t>Genes</a:t>
            </a:r>
            <a:r>
              <a:rPr lang="fr-CH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</a:rPr>
              <a:t> &amp; </a:t>
            </a:r>
            <a:r>
              <a:rPr lang="fr-CH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</a:rPr>
              <a:t>Diseases</a:t>
            </a:r>
            <a:endParaRPr lang="en-GB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ＭＳ Ｐゴシック" charset="0"/>
            </a:endParaRPr>
          </a:p>
        </p:txBody>
      </p:sp>
      <p:sp>
        <p:nvSpPr>
          <p:cNvPr id="114690" name="Text Box 3"/>
          <p:cNvSpPr txBox="1">
            <a:spLocks noChangeArrowheads="1"/>
          </p:cNvSpPr>
          <p:nvPr/>
        </p:nvSpPr>
        <p:spPr bwMode="auto">
          <a:xfrm>
            <a:off x="623888" y="4606925"/>
            <a:ext cx="84216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bIns="154800" anchor="ctr"/>
          <a:lstStyle>
            <a:lvl1pPr defTabSz="457200" eaLnBrk="0" hangingPunct="0">
              <a:tabLst>
                <a:tab pos="0" algn="l"/>
                <a:tab pos="188913" algn="l"/>
                <a:tab pos="4286250" algn="ctr"/>
                <a:tab pos="8383588" algn="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tabLst>
                <a:tab pos="0" algn="l"/>
                <a:tab pos="188913" algn="l"/>
                <a:tab pos="4286250" algn="ctr"/>
                <a:tab pos="8383588" algn="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tabLst>
                <a:tab pos="0" algn="l"/>
                <a:tab pos="188913" algn="l"/>
                <a:tab pos="4286250" algn="ctr"/>
                <a:tab pos="8383588" algn="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tabLst>
                <a:tab pos="0" algn="l"/>
                <a:tab pos="188913" algn="l"/>
                <a:tab pos="4286250" algn="ctr"/>
                <a:tab pos="8383588" algn="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tabLst>
                <a:tab pos="0" algn="l"/>
                <a:tab pos="188913" algn="l"/>
                <a:tab pos="4286250" algn="ctr"/>
                <a:tab pos="8383588" algn="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88913" algn="l"/>
                <a:tab pos="4286250" algn="ctr"/>
                <a:tab pos="8383588" algn="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88913" algn="l"/>
                <a:tab pos="4286250" algn="ctr"/>
                <a:tab pos="8383588" algn="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88913" algn="l"/>
                <a:tab pos="4286250" algn="ctr"/>
                <a:tab pos="8383588" algn="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88913" algn="l"/>
                <a:tab pos="4286250" algn="ctr"/>
                <a:tab pos="8383588" algn="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fr-FR" sz="1800" b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acquired</a:t>
            </a:r>
            <a:r>
              <a:rPr lang="fr-FR" sz="1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                                 </a:t>
            </a:r>
            <a:r>
              <a:rPr lang="fr-FR" sz="1800" b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complex</a:t>
            </a:r>
            <a:r>
              <a:rPr lang="fr-FR" sz="1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                          </a:t>
            </a:r>
            <a:r>
              <a:rPr lang="fr-FR" sz="1800" b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monogenic</a:t>
            </a:r>
            <a:r>
              <a:rPr lang="fr-FR" sz="1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              		(</a:t>
            </a:r>
            <a:r>
              <a:rPr lang="fr-FR" sz="1800" b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multifactorial</a:t>
            </a:r>
            <a:r>
              <a:rPr lang="fr-FR" sz="1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6705600" y="1352550"/>
            <a:ext cx="182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bIns="154800" anchor="ctr"/>
          <a:lstStyle>
            <a:lvl1pPr defTabSz="457200" eaLnBrk="0" hangingPunct="0"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fr-FR" sz="1800" b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GENES</a:t>
            </a:r>
          </a:p>
        </p:txBody>
      </p:sp>
      <p:sp>
        <p:nvSpPr>
          <p:cNvPr id="114692" name="Text Box 5"/>
          <p:cNvSpPr txBox="1">
            <a:spLocks noChangeArrowheads="1"/>
          </p:cNvSpPr>
          <p:nvPr/>
        </p:nvSpPr>
        <p:spPr bwMode="auto">
          <a:xfrm>
            <a:off x="633413" y="1295400"/>
            <a:ext cx="31003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bIns="154800" anchor="ctr"/>
          <a:lstStyle>
            <a:lvl1pPr defTabSz="457200" eaLnBrk="0" hangingPunct="0"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4488" algn="ctr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ENVIRONMENT 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609600" y="2057400"/>
            <a:ext cx="7943850" cy="24193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0000CC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86057" name="Text Box 9"/>
          <p:cNvSpPr txBox="1">
            <a:spLocks noChangeArrowheads="1"/>
          </p:cNvSpPr>
          <p:nvPr/>
        </p:nvSpPr>
        <p:spPr bwMode="auto">
          <a:xfrm>
            <a:off x="1984375" y="2085975"/>
            <a:ext cx="4908550" cy="2225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tabLst>
                <a:tab pos="377825" algn="l"/>
                <a:tab pos="763588" algn="l"/>
                <a:tab pos="1141413" algn="l"/>
                <a:tab pos="1527175" algn="l"/>
                <a:tab pos="1905000" algn="l"/>
                <a:tab pos="2282825" algn="l"/>
                <a:tab pos="2668588" algn="l"/>
                <a:tab pos="3046413" algn="l"/>
                <a:tab pos="3432175" algn="l"/>
                <a:tab pos="3810000" algn="l"/>
                <a:tab pos="41878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377825" algn="l"/>
                <a:tab pos="763588" algn="l"/>
                <a:tab pos="1141413" algn="l"/>
                <a:tab pos="1527175" algn="l"/>
                <a:tab pos="1905000" algn="l"/>
                <a:tab pos="2282825" algn="l"/>
                <a:tab pos="2668588" algn="l"/>
                <a:tab pos="3046413" algn="l"/>
                <a:tab pos="3432175" algn="l"/>
                <a:tab pos="3810000" algn="l"/>
                <a:tab pos="41878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377825" algn="l"/>
                <a:tab pos="763588" algn="l"/>
                <a:tab pos="1141413" algn="l"/>
                <a:tab pos="1527175" algn="l"/>
                <a:tab pos="1905000" algn="l"/>
                <a:tab pos="2282825" algn="l"/>
                <a:tab pos="2668588" algn="l"/>
                <a:tab pos="3046413" algn="l"/>
                <a:tab pos="3432175" algn="l"/>
                <a:tab pos="3810000" algn="l"/>
                <a:tab pos="41878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377825" algn="l"/>
                <a:tab pos="763588" algn="l"/>
                <a:tab pos="1141413" algn="l"/>
                <a:tab pos="1527175" algn="l"/>
                <a:tab pos="1905000" algn="l"/>
                <a:tab pos="2282825" algn="l"/>
                <a:tab pos="2668588" algn="l"/>
                <a:tab pos="3046413" algn="l"/>
                <a:tab pos="3432175" algn="l"/>
                <a:tab pos="3810000" algn="l"/>
                <a:tab pos="41878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377825" algn="l"/>
                <a:tab pos="763588" algn="l"/>
                <a:tab pos="1141413" algn="l"/>
                <a:tab pos="1527175" algn="l"/>
                <a:tab pos="1905000" algn="l"/>
                <a:tab pos="2282825" algn="l"/>
                <a:tab pos="2668588" algn="l"/>
                <a:tab pos="3046413" algn="l"/>
                <a:tab pos="3432175" algn="l"/>
                <a:tab pos="3810000" algn="l"/>
                <a:tab pos="41878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  <a:tab pos="763588" algn="l"/>
                <a:tab pos="1141413" algn="l"/>
                <a:tab pos="1527175" algn="l"/>
                <a:tab pos="1905000" algn="l"/>
                <a:tab pos="2282825" algn="l"/>
                <a:tab pos="2668588" algn="l"/>
                <a:tab pos="3046413" algn="l"/>
                <a:tab pos="3432175" algn="l"/>
                <a:tab pos="3810000" algn="l"/>
                <a:tab pos="41878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  <a:tab pos="763588" algn="l"/>
                <a:tab pos="1141413" algn="l"/>
                <a:tab pos="1527175" algn="l"/>
                <a:tab pos="1905000" algn="l"/>
                <a:tab pos="2282825" algn="l"/>
                <a:tab pos="2668588" algn="l"/>
                <a:tab pos="3046413" algn="l"/>
                <a:tab pos="3432175" algn="l"/>
                <a:tab pos="3810000" algn="l"/>
                <a:tab pos="41878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  <a:tab pos="763588" algn="l"/>
                <a:tab pos="1141413" algn="l"/>
                <a:tab pos="1527175" algn="l"/>
                <a:tab pos="1905000" algn="l"/>
                <a:tab pos="2282825" algn="l"/>
                <a:tab pos="2668588" algn="l"/>
                <a:tab pos="3046413" algn="l"/>
                <a:tab pos="3432175" algn="l"/>
                <a:tab pos="3810000" algn="l"/>
                <a:tab pos="41878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  <a:tab pos="763588" algn="l"/>
                <a:tab pos="1141413" algn="l"/>
                <a:tab pos="1527175" algn="l"/>
                <a:tab pos="1905000" algn="l"/>
                <a:tab pos="2282825" algn="l"/>
                <a:tab pos="2668588" algn="l"/>
                <a:tab pos="3046413" algn="l"/>
                <a:tab pos="3432175" algn="l"/>
                <a:tab pos="3810000" algn="l"/>
                <a:tab pos="41878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fr-F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								</a:t>
            </a:r>
            <a:r>
              <a:rPr lang="fr-FR" sz="2000" b="1" dirty="0" err="1">
                <a:solidFill>
                  <a:prstClr val="white"/>
                </a:solidFill>
              </a:rPr>
              <a:t>Pancreatitis</a:t>
            </a:r>
            <a:endParaRPr lang="fr-FR" sz="2000" b="1" dirty="0">
              <a:solidFill>
                <a:prstClr val="white"/>
              </a:solidFill>
            </a:endParaRPr>
          </a:p>
          <a:p>
            <a:pPr defTabSz="457200" eaLnBrk="1" hangingPunct="1">
              <a:defRPr/>
            </a:pPr>
            <a:r>
              <a:rPr lang="fr-FR" sz="2000" b="1" dirty="0">
                <a:solidFill>
                  <a:prstClr val="white"/>
                </a:solidFill>
              </a:rPr>
              <a:t>							</a:t>
            </a:r>
            <a:r>
              <a:rPr lang="fr-FR" sz="2000" b="1" dirty="0" err="1">
                <a:solidFill>
                  <a:prstClr val="white"/>
                </a:solidFill>
              </a:rPr>
              <a:t>Thrombosee</a:t>
            </a:r>
            <a:endParaRPr lang="fr-FR" sz="2000" b="1" dirty="0">
              <a:solidFill>
                <a:prstClr val="white"/>
              </a:solidFill>
            </a:endParaRPr>
          </a:p>
          <a:p>
            <a:pPr defTabSz="457200" eaLnBrk="1" hangingPunct="1">
              <a:defRPr/>
            </a:pPr>
            <a:r>
              <a:rPr lang="fr-FR" sz="2000" b="1" dirty="0">
                <a:solidFill>
                  <a:prstClr val="white"/>
                </a:solidFill>
              </a:rPr>
              <a:t>		   				Alzheimer</a:t>
            </a:r>
          </a:p>
          <a:p>
            <a:pPr defTabSz="457200" eaLnBrk="1" hangingPunct="1">
              <a:defRPr/>
            </a:pPr>
            <a:r>
              <a:rPr lang="fr-FR" sz="2000" b="1" dirty="0">
                <a:solidFill>
                  <a:prstClr val="white"/>
                </a:solidFill>
              </a:rPr>
              <a:t>					</a:t>
            </a:r>
            <a:r>
              <a:rPr lang="fr-FR" sz="2000" b="1" dirty="0" err="1">
                <a:solidFill>
                  <a:prstClr val="white"/>
                </a:solidFill>
              </a:rPr>
              <a:t>Crohn</a:t>
            </a:r>
            <a:endParaRPr lang="fr-FR" sz="2000" b="1" dirty="0">
              <a:solidFill>
                <a:prstClr val="white"/>
              </a:solidFill>
            </a:endParaRPr>
          </a:p>
          <a:p>
            <a:pPr defTabSz="457200" eaLnBrk="1" hangingPunct="1">
              <a:defRPr/>
            </a:pPr>
            <a:r>
              <a:rPr lang="fr-FR" sz="2000" b="1" dirty="0">
                <a:solidFill>
                  <a:prstClr val="white"/>
                </a:solidFill>
              </a:rPr>
              <a:t>	  			Cancer</a:t>
            </a:r>
          </a:p>
          <a:p>
            <a:pPr defTabSz="457200" eaLnBrk="1" hangingPunct="1">
              <a:defRPr/>
            </a:pPr>
            <a:r>
              <a:rPr lang="fr-FR" sz="2000" b="1" dirty="0">
                <a:solidFill>
                  <a:prstClr val="white"/>
                </a:solidFill>
              </a:rPr>
              <a:t>	        	Hypertension</a:t>
            </a:r>
          </a:p>
          <a:p>
            <a:pPr defTabSz="457200" eaLnBrk="1" hangingPunct="1">
              <a:defRPr/>
            </a:pPr>
            <a:r>
              <a:rPr lang="fr-FR" sz="2000" b="1" dirty="0">
                <a:solidFill>
                  <a:prstClr val="white"/>
                </a:solidFill>
              </a:rPr>
              <a:t>		</a:t>
            </a:r>
            <a:r>
              <a:rPr lang="fr-FR" sz="2000" b="1" dirty="0" err="1">
                <a:solidFill>
                  <a:prstClr val="white"/>
                </a:solidFill>
              </a:rPr>
              <a:t>Diabetes</a:t>
            </a:r>
            <a:endParaRPr lang="fr-FR" sz="2800" dirty="0">
              <a:solidFill>
                <a:prstClr val="white"/>
              </a:solidFill>
              <a:latin typeface="Times New Roman" charset="0"/>
            </a:endParaRPr>
          </a:p>
        </p:txBody>
      </p:sp>
      <p:grpSp>
        <p:nvGrpSpPr>
          <p:cNvPr id="2" name="Grouper 16"/>
          <p:cNvGrpSpPr>
            <a:grpSpLocks/>
          </p:cNvGrpSpPr>
          <p:nvPr/>
        </p:nvGrpSpPr>
        <p:grpSpPr bwMode="auto">
          <a:xfrm>
            <a:off x="838200" y="2286000"/>
            <a:ext cx="2728913" cy="1314450"/>
            <a:chOff x="838200" y="2286000"/>
            <a:chExt cx="2728913" cy="1314510"/>
          </a:xfrm>
        </p:grpSpPr>
        <p:sp>
          <p:nvSpPr>
            <p:cNvPr id="386055" name="Text Box 7"/>
            <p:cNvSpPr txBox="1">
              <a:spLocks noChangeArrowheads="1"/>
            </p:cNvSpPr>
            <p:nvPr/>
          </p:nvSpPr>
          <p:spPr bwMode="auto">
            <a:xfrm>
              <a:off x="838200" y="2286000"/>
              <a:ext cx="2728913" cy="7017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>
                <a:defRPr/>
              </a:pPr>
              <a:r>
                <a:rPr lang="fr-FR" sz="20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Poisonings</a:t>
              </a:r>
              <a:endParaRPr lang="fr-F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  <a:p>
              <a:pPr defTabSz="457200" eaLnBrk="1" hangingPunct="1">
                <a:defRPr/>
              </a:pPr>
              <a:r>
                <a:rPr lang="fr-F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Accidents</a:t>
              </a:r>
            </a:p>
          </p:txBody>
        </p:sp>
        <p:sp>
          <p:nvSpPr>
            <p:cNvPr id="386058" name="Text Box 10"/>
            <p:cNvSpPr txBox="1">
              <a:spLocks noChangeArrowheads="1"/>
            </p:cNvSpPr>
            <p:nvPr/>
          </p:nvSpPr>
          <p:spPr bwMode="auto">
            <a:xfrm>
              <a:off x="1219200" y="3200442"/>
              <a:ext cx="1666875" cy="4000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>
                <a:defRPr/>
              </a:pPr>
              <a:r>
                <a:rPr lang="fr-F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Infections</a:t>
              </a:r>
            </a:p>
          </p:txBody>
        </p:sp>
      </p:grpSp>
      <p:grpSp>
        <p:nvGrpSpPr>
          <p:cNvPr id="3" name="Grouper 15"/>
          <p:cNvGrpSpPr>
            <a:grpSpLocks/>
          </p:cNvGrpSpPr>
          <p:nvPr/>
        </p:nvGrpSpPr>
        <p:grpSpPr bwMode="auto">
          <a:xfrm>
            <a:off x="3352800" y="2093913"/>
            <a:ext cx="5184775" cy="2278219"/>
            <a:chOff x="3352800" y="2093913"/>
            <a:chExt cx="5184775" cy="2278219"/>
          </a:xfrm>
        </p:grpSpPr>
        <p:sp>
          <p:nvSpPr>
            <p:cNvPr id="386056" name="Text Box 8"/>
            <p:cNvSpPr txBox="1">
              <a:spLocks noChangeArrowheads="1"/>
            </p:cNvSpPr>
            <p:nvPr/>
          </p:nvSpPr>
          <p:spPr bwMode="auto">
            <a:xfrm>
              <a:off x="3352800" y="2093913"/>
              <a:ext cx="5184775" cy="163121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457200" eaLnBrk="1" hangingPunct="1">
                <a:defRPr/>
              </a:pPr>
              <a:r>
                <a:rPr lang="fr-F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Huntington</a:t>
              </a:r>
            </a:p>
            <a:p>
              <a:pPr algn="r" defTabSz="457200" eaLnBrk="1" hangingPunct="1">
                <a:defRPr/>
              </a:pPr>
              <a:r>
                <a:rPr lang="fr-FR" sz="20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Cysitic</a:t>
              </a:r>
              <a:r>
                <a:rPr lang="fr-F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</a:p>
            <a:p>
              <a:pPr algn="r" defTabSz="457200" eaLnBrk="1" hangingPunct="1">
                <a:defRPr/>
              </a:pPr>
              <a:r>
                <a:rPr lang="fr-FR" sz="20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Fibrosis</a:t>
              </a:r>
              <a:r>
                <a:rPr lang="fr-F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</a:p>
            <a:p>
              <a:pPr algn="r" defTabSz="457200" eaLnBrk="1" hangingPunct="1">
                <a:defRPr/>
              </a:pPr>
              <a:r>
                <a:rPr lang="fr-FR" sz="20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Muscular</a:t>
              </a:r>
              <a:r>
                <a:rPr lang="fr-F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</a:p>
            <a:p>
              <a:pPr algn="r" defTabSz="457200" eaLnBrk="1" hangingPunct="1">
                <a:defRPr/>
              </a:pPr>
              <a:r>
                <a:rPr lang="fr-FR" sz="20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Dystrophy</a:t>
              </a:r>
              <a:endParaRPr lang="fr-FR" sz="2000" dirty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386059" name="Rectangle 11"/>
            <p:cNvSpPr>
              <a:spLocks noChangeArrowheads="1"/>
            </p:cNvSpPr>
            <p:nvPr/>
          </p:nvSpPr>
          <p:spPr bwMode="auto">
            <a:xfrm>
              <a:off x="4180416" y="3200400"/>
              <a:ext cx="4353983" cy="117173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r" defTabSz="457200">
                <a:spcBef>
                  <a:spcPct val="50000"/>
                </a:spcBef>
                <a:defRPr/>
              </a:pPr>
              <a:endParaRPr lang="fr-FR" sz="2000" dirty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  <a:p>
              <a:pPr algn="r" defTabSz="457200">
                <a:spcBef>
                  <a:spcPct val="50000"/>
                </a:spcBef>
                <a:defRPr/>
              </a:pPr>
              <a:r>
                <a:rPr lang="fr-F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  </a:t>
              </a:r>
              <a:r>
                <a:rPr lang="fr-FR" sz="20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Hereditary</a:t>
              </a:r>
              <a:r>
                <a:rPr lang="fr-F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cancers</a:t>
              </a:r>
              <a:br>
                <a:rPr lang="fr-F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</a:br>
              <a:r>
                <a:rPr lang="fr-FR" sz="20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Hereditary</a:t>
              </a:r>
              <a:r>
                <a:rPr lang="fr-F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  <a:r>
                <a:rPr lang="fr-FR" sz="20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Hemochromatosis</a:t>
              </a:r>
              <a:endParaRPr lang="fr-FR" sz="2000" dirty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386060" name="Text Box 12"/>
          <p:cNvSpPr txBox="1">
            <a:spLocks noChangeArrowheads="1"/>
          </p:cNvSpPr>
          <p:nvPr/>
        </p:nvSpPr>
        <p:spPr bwMode="auto">
          <a:xfrm>
            <a:off x="1190625" y="5203825"/>
            <a:ext cx="6934200" cy="366713"/>
          </a:xfrm>
          <a:prstGeom prst="rect">
            <a:avLst/>
          </a:prstGeom>
          <a:gradFill rotWithShape="0">
            <a:gsLst>
              <a:gs pos="0">
                <a:srgbClr val="008000">
                  <a:gamma/>
                  <a:tint val="9804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tint val="9804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POLYMORPHISMS</a:t>
            </a:r>
            <a:endParaRPr lang="fr-FR" sz="1800" dirty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86061" name="Text Box 13"/>
          <p:cNvSpPr txBox="1">
            <a:spLocks noChangeArrowheads="1"/>
          </p:cNvSpPr>
          <p:nvPr/>
        </p:nvSpPr>
        <p:spPr bwMode="auto">
          <a:xfrm>
            <a:off x="6019800" y="4810125"/>
            <a:ext cx="2557463" cy="366713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tint val="10196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>
              <a:defRPr/>
            </a:pPr>
            <a:r>
              <a:rPr lang="fr-FR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MUTATIONS</a:t>
            </a:r>
            <a:endParaRPr lang="fr-FR" sz="18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86062" name="Text Box 14"/>
          <p:cNvSpPr txBox="1">
            <a:spLocks noChangeArrowheads="1"/>
          </p:cNvSpPr>
          <p:nvPr/>
        </p:nvSpPr>
        <p:spPr bwMode="auto">
          <a:xfrm>
            <a:off x="2333625" y="5889625"/>
            <a:ext cx="6200775" cy="674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bIns="154800" anchor="ctr"/>
          <a:lstStyle>
            <a:lvl1pPr eaLnBrk="0" hangingPunct="0">
              <a:tabLst>
                <a:tab pos="3143250" algn="ctr"/>
                <a:tab pos="50482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3143250" algn="ctr"/>
                <a:tab pos="50482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3143250" algn="ctr"/>
                <a:tab pos="50482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3143250" algn="ctr"/>
                <a:tab pos="50482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3143250" algn="ctr"/>
                <a:tab pos="50482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ctr"/>
                <a:tab pos="50482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ctr"/>
                <a:tab pos="50482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ctr"/>
                <a:tab pos="50482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ctr"/>
                <a:tab pos="50482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>
              <a:defRPr/>
            </a:pPr>
            <a:r>
              <a:rPr lang="fr-FR" sz="1200" b="1">
                <a:solidFill>
                  <a:prstClr val="black"/>
                </a:solidFill>
              </a:rPr>
              <a:t>2020………….2010…..……..2000…..…....1990.…….…1980</a:t>
            </a:r>
          </a:p>
          <a:p>
            <a:pPr defTabSz="457200" eaLnBrk="1" hangingPunct="1">
              <a:defRPr/>
            </a:pPr>
            <a:r>
              <a:rPr lang="fr-FR" sz="1200" b="1">
                <a:solidFill>
                  <a:prstClr val="black"/>
                </a:solidFill>
              </a:rPr>
              <a:t>	</a:t>
            </a:r>
            <a:endParaRPr lang="fr-FR" sz="1400" b="1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defTabSz="457200" eaLnBrk="1" hangingPunct="1">
              <a:defRPr/>
            </a:pPr>
            <a:r>
              <a:rPr lang="fr-FR" sz="1400" b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	</a:t>
            </a:r>
            <a:endParaRPr lang="fr-FR" sz="1200" b="1">
              <a:solidFill>
                <a:prstClr val="black"/>
              </a:solidFill>
            </a:endParaRPr>
          </a:p>
        </p:txBody>
      </p:sp>
      <p:sp>
        <p:nvSpPr>
          <p:cNvPr id="114700" name="Text Box 15"/>
          <p:cNvSpPr txBox="1">
            <a:spLocks noChangeArrowheads="1"/>
          </p:cNvSpPr>
          <p:nvPr/>
        </p:nvSpPr>
        <p:spPr bwMode="auto">
          <a:xfrm>
            <a:off x="0" y="6380163"/>
            <a:ext cx="3856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fr-FR" sz="18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modified</a:t>
            </a:r>
            <a:r>
              <a:rPr lang="fr-FR" sz="1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fr-FR" sz="18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from</a:t>
            </a:r>
            <a:r>
              <a:rPr lang="fr-FR" sz="1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Stylianos Antonarakis</a:t>
            </a:r>
          </a:p>
        </p:txBody>
      </p:sp>
    </p:spTree>
    <p:extLst>
      <p:ext uri="{BB962C8B-B14F-4D97-AF65-F5344CB8AC3E}">
        <p14:creationId xmlns:p14="http://schemas.microsoft.com/office/powerpoint/2010/main" val="217653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fr-FR" dirty="0" err="1">
                <a:latin typeface="Times New Roman" charset="0"/>
                <a:ea typeface="ＭＳ Ｐゴシック" charset="0"/>
                <a:cs typeface="ＭＳ Ｐゴシック" charset="0"/>
              </a:rPr>
              <a:t>Genetic</a:t>
            </a:r>
            <a: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latin typeface="Times New Roman" charset="0"/>
                <a:ea typeface="ＭＳ Ｐゴシック" charset="0"/>
                <a:cs typeface="ＭＳ Ｐゴシック" charset="0"/>
              </a:rPr>
              <a:t>susceptibility</a:t>
            </a:r>
            <a: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  <a:t> to </a:t>
            </a:r>
            <a:r>
              <a:rPr lang="fr-FR" dirty="0" err="1">
                <a:latin typeface="Times New Roman" charset="0"/>
                <a:ea typeface="ＭＳ Ｐゴシック" charset="0"/>
                <a:cs typeface="ＭＳ Ｐゴシック" charset="0"/>
              </a:rPr>
              <a:t>diseases</a:t>
            </a:r>
            <a:endParaRPr lang="fr-FR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38" name="Text Box 31"/>
          <p:cNvSpPr txBox="1">
            <a:spLocks noChangeArrowheads="1"/>
          </p:cNvSpPr>
          <p:nvPr/>
        </p:nvSpPr>
        <p:spPr bwMode="auto">
          <a:xfrm>
            <a:off x="5105400" y="6324600"/>
            <a:ext cx="3856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Modified from Stylianos Antonarakis</a:t>
            </a:r>
          </a:p>
        </p:txBody>
      </p:sp>
      <p:grpSp>
        <p:nvGrpSpPr>
          <p:cNvPr id="116739" name="Grouper 32"/>
          <p:cNvGrpSpPr>
            <a:grpSpLocks/>
          </p:cNvGrpSpPr>
          <p:nvPr/>
        </p:nvGrpSpPr>
        <p:grpSpPr bwMode="auto">
          <a:xfrm>
            <a:off x="825808" y="1295400"/>
            <a:ext cx="7635567" cy="4511029"/>
            <a:chOff x="823560" y="1295400"/>
            <a:chExt cx="7445251" cy="4510734"/>
          </a:xfrm>
        </p:grpSpPr>
        <p:grpSp>
          <p:nvGrpSpPr>
            <p:cNvPr id="116740" name="Group 3"/>
            <p:cNvGrpSpPr>
              <a:grpSpLocks/>
            </p:cNvGrpSpPr>
            <p:nvPr/>
          </p:nvGrpSpPr>
          <p:grpSpPr bwMode="auto">
            <a:xfrm>
              <a:off x="823560" y="1295400"/>
              <a:ext cx="2245455" cy="3589338"/>
              <a:chOff x="577" y="911"/>
              <a:chExt cx="1532" cy="2261"/>
            </a:xfrm>
          </p:grpSpPr>
          <p:sp>
            <p:nvSpPr>
              <p:cNvPr id="116759" name="Line 4"/>
              <p:cNvSpPr>
                <a:spLocks noChangeShapeType="1"/>
              </p:cNvSpPr>
              <p:nvPr/>
            </p:nvSpPr>
            <p:spPr bwMode="auto">
              <a:xfrm>
                <a:off x="2109" y="911"/>
                <a:ext cx="0" cy="22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60" name="AutoShape 5"/>
              <p:cNvSpPr>
                <a:spLocks noChangeArrowheads="1"/>
              </p:cNvSpPr>
              <p:nvPr/>
            </p:nvSpPr>
            <p:spPr bwMode="auto">
              <a:xfrm>
                <a:off x="1909" y="1146"/>
                <a:ext cx="179" cy="339"/>
              </a:xfrm>
              <a:prstGeom prst="downArrow">
                <a:avLst>
                  <a:gd name="adj1" fmla="val 50000"/>
                  <a:gd name="adj2" fmla="val 47346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61" name="Text Box 6"/>
              <p:cNvSpPr txBox="1">
                <a:spLocks noChangeArrowheads="1"/>
              </p:cNvSpPr>
              <p:nvPr/>
            </p:nvSpPr>
            <p:spPr bwMode="auto">
              <a:xfrm>
                <a:off x="577" y="1230"/>
                <a:ext cx="983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ctr" eaLnBrk="1" hangingPunct="1"/>
                <a:r>
                  <a:rPr lang="fr-FR" sz="1800" b="1" dirty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Single </a:t>
                </a:r>
                <a:r>
                  <a:rPr lang="fr-FR" sz="1800" b="1" dirty="0" err="1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gene</a:t>
                </a:r>
                <a:endParaRPr lang="fr-FR" sz="1800" b="1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6762" name="AutoShape 7"/>
              <p:cNvSpPr>
                <a:spLocks noChangeArrowheads="1"/>
              </p:cNvSpPr>
              <p:nvPr/>
            </p:nvSpPr>
            <p:spPr bwMode="auto">
              <a:xfrm rot="16200000" flipH="1">
                <a:off x="1539" y="2377"/>
                <a:ext cx="56" cy="245"/>
              </a:xfrm>
              <a:prstGeom prst="downArrow">
                <a:avLst>
                  <a:gd name="adj1" fmla="val 50000"/>
                  <a:gd name="adj2" fmla="val 109375"/>
                </a:avLst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63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1330" y="2516"/>
                <a:ext cx="215" cy="503"/>
              </a:xfrm>
              <a:prstGeom prst="downArrow">
                <a:avLst>
                  <a:gd name="adj1" fmla="val 50000"/>
                  <a:gd name="adj2" fmla="val 58488"/>
                </a:avLst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64" name="Text Box 9"/>
              <p:cNvSpPr txBox="1">
                <a:spLocks noChangeArrowheads="1"/>
              </p:cNvSpPr>
              <p:nvPr/>
            </p:nvSpPr>
            <p:spPr bwMode="auto">
              <a:xfrm>
                <a:off x="691" y="2393"/>
                <a:ext cx="71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ctr" eaLnBrk="1" hangingPunct="1"/>
                <a:r>
                  <a:rPr lang="fr-FR" sz="1400" dirty="0" err="1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Hemophilia</a:t>
                </a:r>
                <a:endParaRPr lang="fr-FR" sz="14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6765" name="Text Box 10"/>
              <p:cNvSpPr txBox="1">
                <a:spLocks noChangeArrowheads="1"/>
              </p:cNvSpPr>
              <p:nvPr/>
            </p:nvSpPr>
            <p:spPr bwMode="auto">
              <a:xfrm>
                <a:off x="783" y="2676"/>
                <a:ext cx="383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algn="ctr" eaLnBrk="1" hangingPunct="1"/>
                <a:r>
                  <a:rPr lang="fr-FR" sz="140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rPr>
                  <a:t>PCU</a:t>
                </a:r>
              </a:p>
            </p:txBody>
          </p:sp>
        </p:grpSp>
        <p:sp>
          <p:nvSpPr>
            <p:cNvPr id="116741" name="AutoShape 12"/>
            <p:cNvSpPr>
              <a:spLocks noChangeArrowheads="1"/>
            </p:cNvSpPr>
            <p:nvPr/>
          </p:nvSpPr>
          <p:spPr bwMode="auto">
            <a:xfrm>
              <a:off x="3124200" y="1624013"/>
              <a:ext cx="312351" cy="609600"/>
            </a:xfrm>
            <a:prstGeom prst="downArrow">
              <a:avLst>
                <a:gd name="adj1" fmla="val 50000"/>
                <a:gd name="adj2" fmla="val 47291"/>
              </a:avLst>
            </a:pr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6742" name="AutoShape 13"/>
            <p:cNvSpPr>
              <a:spLocks noChangeArrowheads="1"/>
            </p:cNvSpPr>
            <p:nvPr/>
          </p:nvSpPr>
          <p:spPr bwMode="auto">
            <a:xfrm>
              <a:off x="3904309" y="1447800"/>
              <a:ext cx="398517" cy="777875"/>
            </a:xfrm>
            <a:prstGeom prst="downArrow">
              <a:avLst>
                <a:gd name="adj1" fmla="val 50000"/>
                <a:gd name="adj2" fmla="val 47298"/>
              </a:avLst>
            </a:pr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6743" name="AutoShape 14"/>
            <p:cNvSpPr>
              <a:spLocks noChangeArrowheads="1"/>
            </p:cNvSpPr>
            <p:nvPr/>
          </p:nvSpPr>
          <p:spPr bwMode="auto">
            <a:xfrm>
              <a:off x="4365912" y="1912938"/>
              <a:ext cx="164638" cy="320675"/>
            </a:xfrm>
            <a:prstGeom prst="downArrow">
              <a:avLst>
                <a:gd name="adj1" fmla="val 50000"/>
                <a:gd name="adj2" fmla="val 47197"/>
              </a:avLst>
            </a:pr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6744" name="AutoShape 15"/>
            <p:cNvSpPr>
              <a:spLocks noChangeArrowheads="1"/>
            </p:cNvSpPr>
            <p:nvPr/>
          </p:nvSpPr>
          <p:spPr bwMode="auto">
            <a:xfrm>
              <a:off x="4625948" y="1624013"/>
              <a:ext cx="312351" cy="609600"/>
            </a:xfrm>
            <a:prstGeom prst="downArrow">
              <a:avLst>
                <a:gd name="adj1" fmla="val 50000"/>
                <a:gd name="adj2" fmla="val 47291"/>
              </a:avLst>
            </a:pr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6745" name="AutoShape 16"/>
            <p:cNvSpPr>
              <a:spLocks noChangeArrowheads="1"/>
            </p:cNvSpPr>
            <p:nvPr/>
          </p:nvSpPr>
          <p:spPr bwMode="auto">
            <a:xfrm>
              <a:off x="5027543" y="1855788"/>
              <a:ext cx="193873" cy="377825"/>
            </a:xfrm>
            <a:prstGeom prst="downArrow">
              <a:avLst>
                <a:gd name="adj1" fmla="val 50000"/>
                <a:gd name="adj2" fmla="val 47223"/>
              </a:avLst>
            </a:pr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6746" name="AutoShape 17"/>
            <p:cNvSpPr>
              <a:spLocks noChangeArrowheads="1"/>
            </p:cNvSpPr>
            <p:nvPr/>
          </p:nvSpPr>
          <p:spPr bwMode="auto">
            <a:xfrm>
              <a:off x="3522717" y="1624013"/>
              <a:ext cx="312351" cy="609600"/>
            </a:xfrm>
            <a:prstGeom prst="downArrow">
              <a:avLst>
                <a:gd name="adj1" fmla="val 50000"/>
                <a:gd name="adj2" fmla="val 47291"/>
              </a:avLst>
            </a:pr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6747" name="AutoShape 18"/>
            <p:cNvSpPr>
              <a:spLocks noChangeArrowheads="1"/>
            </p:cNvSpPr>
            <p:nvPr/>
          </p:nvSpPr>
          <p:spPr bwMode="auto">
            <a:xfrm>
              <a:off x="5347588" y="1624013"/>
              <a:ext cx="312351" cy="609600"/>
            </a:xfrm>
            <a:prstGeom prst="downArrow">
              <a:avLst>
                <a:gd name="adj1" fmla="val 50000"/>
                <a:gd name="adj2" fmla="val 47291"/>
              </a:avLst>
            </a:pr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6748" name="Text Box 19"/>
            <p:cNvSpPr txBox="1">
              <a:spLocks noChangeArrowheads="1"/>
            </p:cNvSpPr>
            <p:nvPr/>
          </p:nvSpPr>
          <p:spPr bwMode="auto">
            <a:xfrm>
              <a:off x="6355493" y="1743075"/>
              <a:ext cx="1874108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/>
              <a:r>
                <a:rPr lang="fr-FR" sz="1800" b="1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Multiples </a:t>
              </a:r>
              <a:r>
                <a:rPr lang="fr-FR" sz="1800" b="1" dirty="0" err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genes</a:t>
              </a:r>
              <a:endParaRPr lang="fr-FR" sz="1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49" name="AutoShape 20"/>
            <p:cNvSpPr>
              <a:spLocks noChangeArrowheads="1"/>
            </p:cNvSpPr>
            <p:nvPr/>
          </p:nvSpPr>
          <p:spPr bwMode="auto">
            <a:xfrm rot="5400000">
              <a:off x="6187877" y="3690569"/>
              <a:ext cx="88900" cy="376976"/>
            </a:xfrm>
            <a:prstGeom prst="downArrow">
              <a:avLst>
                <a:gd name="adj1" fmla="val 50000"/>
                <a:gd name="adj2" fmla="val 109368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6750" name="AutoShape 21"/>
            <p:cNvSpPr>
              <a:spLocks noChangeArrowheads="1"/>
            </p:cNvSpPr>
            <p:nvPr/>
          </p:nvSpPr>
          <p:spPr bwMode="auto">
            <a:xfrm rot="5400000">
              <a:off x="6224002" y="3955630"/>
              <a:ext cx="341313" cy="773954"/>
            </a:xfrm>
            <a:prstGeom prst="downArrow">
              <a:avLst>
                <a:gd name="adj1" fmla="val 50000"/>
                <a:gd name="adj2" fmla="val 58485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6751" name="AutoShape 22"/>
            <p:cNvSpPr>
              <a:spLocks noChangeArrowheads="1"/>
            </p:cNvSpPr>
            <p:nvPr/>
          </p:nvSpPr>
          <p:spPr bwMode="auto">
            <a:xfrm rot="5400000">
              <a:off x="6185143" y="3779882"/>
              <a:ext cx="266700" cy="603161"/>
            </a:xfrm>
            <a:prstGeom prst="downArrow">
              <a:avLst>
                <a:gd name="adj1" fmla="val 50000"/>
                <a:gd name="adj2" fmla="val 58330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6752" name="AutoShape 23"/>
            <p:cNvSpPr>
              <a:spLocks noChangeArrowheads="1"/>
            </p:cNvSpPr>
            <p:nvPr/>
          </p:nvSpPr>
          <p:spPr bwMode="auto">
            <a:xfrm rot="5400000">
              <a:off x="6213718" y="3441183"/>
              <a:ext cx="209550" cy="567772"/>
            </a:xfrm>
            <a:prstGeom prst="downArrow">
              <a:avLst>
                <a:gd name="adj1" fmla="val 50000"/>
                <a:gd name="adj2" fmla="val 69882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6753" name="Text Box 24"/>
            <p:cNvSpPr txBox="1">
              <a:spLocks noChangeArrowheads="1"/>
            </p:cNvSpPr>
            <p:nvPr/>
          </p:nvSpPr>
          <p:spPr bwMode="auto">
            <a:xfrm>
              <a:off x="6536985" y="3552825"/>
              <a:ext cx="1731826" cy="95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/>
              <a:r>
                <a:rPr lang="fr-FR" sz="1400" dirty="0" err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Diet</a:t>
              </a:r>
              <a:endParaRPr lang="fr-FR" sz="1400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  <a:p>
              <a:pPr algn="ctr" eaLnBrk="1" hangingPunct="1"/>
              <a:r>
                <a:rPr lang="fr-FR" sz="1400" dirty="0" err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Lifestyle</a:t>
              </a:r>
              <a:endParaRPr lang="fr-FR" sz="1400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  <a:p>
              <a:pPr algn="ctr" eaLnBrk="1" hangingPunct="1"/>
              <a:r>
                <a:rPr lang="fr-FR" sz="1400" dirty="0" err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Smoke</a:t>
              </a:r>
              <a:endParaRPr lang="fr-FR" sz="1400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  <a:p>
              <a:pPr algn="ctr" eaLnBrk="1" hangingPunct="1"/>
              <a:r>
                <a:rPr lang="fr-FR" sz="14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   "</a:t>
              </a:r>
              <a:r>
                <a:rPr lang="fr-FR" sz="1400" dirty="0" err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Environment</a:t>
              </a:r>
              <a:r>
                <a:rPr lang="fr-FR" sz="14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"</a:t>
              </a:r>
            </a:p>
          </p:txBody>
        </p:sp>
        <p:sp>
          <p:nvSpPr>
            <p:cNvPr id="116754" name="AutoShape 27"/>
            <p:cNvSpPr>
              <a:spLocks noChangeArrowheads="1"/>
            </p:cNvSpPr>
            <p:nvPr/>
          </p:nvSpPr>
          <p:spPr bwMode="auto">
            <a:xfrm>
              <a:off x="2814550" y="2438401"/>
              <a:ext cx="2825885" cy="2795814"/>
            </a:xfrm>
            <a:prstGeom prst="downArrowCallout">
              <a:avLst>
                <a:gd name="adj1" fmla="val 29527"/>
                <a:gd name="adj2" fmla="val 23271"/>
                <a:gd name="adj3" fmla="val 23472"/>
                <a:gd name="adj4" fmla="val 38454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6755" name="Text Box 28"/>
            <p:cNvSpPr txBox="1">
              <a:spLocks noChangeArrowheads="1"/>
            </p:cNvSpPr>
            <p:nvPr/>
          </p:nvSpPr>
          <p:spPr bwMode="auto">
            <a:xfrm>
              <a:off x="1905000" y="2877559"/>
              <a:ext cx="4038600" cy="39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lvl="1" algn="ctr" eaLnBrk="1" hangingPunct="1">
                <a:spcBef>
                  <a:spcPct val="20000"/>
                </a:spcBef>
              </a:pPr>
              <a:endParaRPr lang="fr-FR" sz="2000" b="1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756" name="Rectangle 29"/>
            <p:cNvSpPr>
              <a:spLocks noChangeArrowheads="1"/>
            </p:cNvSpPr>
            <p:nvPr/>
          </p:nvSpPr>
          <p:spPr bwMode="auto">
            <a:xfrm>
              <a:off x="2358761" y="5361947"/>
              <a:ext cx="3729865" cy="4441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54000" tIns="82800" rIns="54000" bIns="82800">
              <a:spAutoFit/>
            </a:bodyPr>
            <a:lstStyle/>
            <a:p>
              <a:pPr marL="190500" lvl="1" algn="ctr" defTabSz="457200">
                <a:spcBef>
                  <a:spcPct val="50000"/>
                </a:spcBef>
              </a:pPr>
              <a:r>
                <a:rPr lang="fr-FR" b="1" dirty="0" err="1">
                  <a:solidFill>
                    <a:srgbClr val="FFFFFF"/>
                  </a:solidFill>
                  <a:latin typeface="Times New Roman" charset="0"/>
                </a:rPr>
                <a:t>Multifactorial</a:t>
              </a:r>
              <a:r>
                <a:rPr lang="fr-FR" b="1" dirty="0">
                  <a:solidFill>
                    <a:srgbClr val="FFFFFF"/>
                  </a:solidFill>
                  <a:latin typeface="Times New Roman" charset="0"/>
                </a:rPr>
                <a:t> </a:t>
              </a:r>
              <a:r>
                <a:rPr lang="fr-FR" b="1" dirty="0" err="1">
                  <a:solidFill>
                    <a:srgbClr val="FFFFFF"/>
                  </a:solidFill>
                  <a:latin typeface="Times New Roman" charset="0"/>
                </a:rPr>
                <a:t>diseases</a:t>
              </a:r>
              <a:endParaRPr lang="fr-FR" b="1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85054" name="Text Box 30"/>
            <p:cNvSpPr txBox="1">
              <a:spLocks noChangeArrowheads="1"/>
            </p:cNvSpPr>
            <p:nvPr/>
          </p:nvSpPr>
          <p:spPr bwMode="auto">
            <a:xfrm>
              <a:off x="2522889" y="3355840"/>
              <a:ext cx="3318765" cy="1157212"/>
            </a:xfrm>
            <a:prstGeom prst="rect">
              <a:avLst/>
            </a:prstGeom>
            <a:solidFill>
              <a:srgbClr val="00FF00"/>
            </a:solidFill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tIns="36000" bIns="3600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fr-FR" sz="18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environment</a:t>
              </a:r>
              <a:endParaRPr lang="fr-FR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6758" name="Rectangle 32"/>
            <p:cNvSpPr>
              <a:spLocks noChangeArrowheads="1"/>
            </p:cNvSpPr>
            <p:nvPr/>
          </p:nvSpPr>
          <p:spPr bwMode="auto">
            <a:xfrm>
              <a:off x="2057400" y="2667000"/>
              <a:ext cx="3886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vl="1" algn="ctr" defTabSz="457200">
                <a:spcBef>
                  <a:spcPct val="20000"/>
                </a:spcBef>
              </a:pPr>
              <a:r>
                <a:rPr lang="fr-FR" b="1" dirty="0" err="1">
                  <a:solidFill>
                    <a:srgbClr val="FFFFFF"/>
                  </a:solidFill>
                </a:rPr>
                <a:t>Genetic</a:t>
              </a:r>
              <a:r>
                <a:rPr lang="fr-FR" b="1" dirty="0">
                  <a:solidFill>
                    <a:srgbClr val="FFFFFF"/>
                  </a:solidFill>
                </a:rPr>
                <a:t> </a:t>
              </a:r>
              <a:r>
                <a:rPr lang="fr-FR" b="1" dirty="0" err="1">
                  <a:solidFill>
                    <a:srgbClr val="FFFFFF"/>
                  </a:solidFill>
                </a:rPr>
                <a:t>predisposition</a:t>
              </a:r>
              <a:endParaRPr lang="fr-FR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08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F59F74-B6A3-7742-A432-5EE255472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75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curated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computer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databases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1’293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genes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PD (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MalaCards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2024,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genes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predisposing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PD.</a:t>
            </a:r>
          </a:p>
          <a:p>
            <a:pPr marL="0" indent="0">
              <a:buNone/>
            </a:pP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PD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15%,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involving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multi-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centric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Westenberger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Bruggemann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2024). </a:t>
            </a:r>
          </a:p>
        </p:txBody>
      </p:sp>
    </p:spTree>
    <p:extLst>
      <p:ext uri="{BB962C8B-B14F-4D97-AF65-F5344CB8AC3E}">
        <p14:creationId xmlns:p14="http://schemas.microsoft.com/office/powerpoint/2010/main" val="27069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14F50D0-7849-B44C-A3FC-FB8F46ABD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05452_Dx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142"/>
            <a:ext cx="9144000" cy="65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A850BBE-AEFD-0C40-9704-6BEFA6FDE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41" y="0"/>
            <a:ext cx="8698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631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200</Words>
  <Application>Microsoft Office PowerPoint</Application>
  <PresentationFormat>On-screen Show (4:3)</PresentationFormat>
  <Paragraphs>58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Thème Office</vt:lpstr>
      <vt:lpstr>PowerPoint Presentation</vt:lpstr>
      <vt:lpstr>PowerPoint Presentation</vt:lpstr>
      <vt:lpstr>PowerPoint Presentation</vt:lpstr>
      <vt:lpstr>Genes &amp; Diseases</vt:lpstr>
      <vt:lpstr>Genetic susceptibility to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Denis Hochstrasser</dc:creator>
  <cp:lastModifiedBy>Anne-Laure Mahul Mellier</cp:lastModifiedBy>
  <cp:revision>168</cp:revision>
  <dcterms:created xsi:type="dcterms:W3CDTF">2016-02-06T07:17:29Z</dcterms:created>
  <dcterms:modified xsi:type="dcterms:W3CDTF">2024-12-05T16:38:35Z</dcterms:modified>
</cp:coreProperties>
</file>